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sldIdLst>
    <p:sldId id="281" r:id="rId5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rendan Jacobs" initials="BJ" lastIdx="1" clrIdx="0">
    <p:extLst>
      <p:ext uri="{19B8F6BF-5375-455C-9EA6-DF929625EA0E}">
        <p15:presenceInfo xmlns:p15="http://schemas.microsoft.com/office/powerpoint/2012/main" userId="S-1-5-21-611127516-946621399-1094068329-29643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2004"/>
    <a:srgbClr val="F3D15F"/>
    <a:srgbClr val="0000FF"/>
    <a:srgbClr val="996633"/>
    <a:srgbClr val="FBBF15"/>
    <a:srgbClr val="ECFE02"/>
    <a:srgbClr val="513D3A"/>
    <a:srgbClr val="FFFF66"/>
    <a:srgbClr val="00B0F0"/>
    <a:srgbClr val="EE171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446" y="108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16" d="100"/>
        <a:sy n="11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endan Jacobs" userId="3d8bf39d-9301-4614-bb73-88ed2d93bffd" providerId="ADAL" clId="{8953E3B5-BE12-45B2-BA47-3E6169D9EA10}"/>
  </pc:docChgLst>
  <pc:docChgLst>
    <pc:chgData name="Brendan Jacobs" userId="3d8bf39d-9301-4614-bb73-88ed2d93bffd" providerId="ADAL" clId="{8ACD8621-11C2-43B1-BEB5-775ECE85DD8E}"/>
    <pc:docChg chg="delSld">
      <pc:chgData name="Brendan Jacobs" userId="3d8bf39d-9301-4614-bb73-88ed2d93bffd" providerId="ADAL" clId="{8ACD8621-11C2-43B1-BEB5-775ECE85DD8E}" dt="2023-04-05T05:14:18.372" v="6" actId="2696"/>
      <pc:docMkLst>
        <pc:docMk/>
      </pc:docMkLst>
      <pc:sldChg chg="del">
        <pc:chgData name="Brendan Jacobs" userId="3d8bf39d-9301-4614-bb73-88ed2d93bffd" providerId="ADAL" clId="{8ACD8621-11C2-43B1-BEB5-775ECE85DD8E}" dt="2023-04-05T05:14:14.004" v="0" actId="2696"/>
        <pc:sldMkLst>
          <pc:docMk/>
          <pc:sldMk cId="3118996987" sldId="282"/>
        </pc:sldMkLst>
      </pc:sldChg>
      <pc:sldChg chg="del">
        <pc:chgData name="Brendan Jacobs" userId="3d8bf39d-9301-4614-bb73-88ed2d93bffd" providerId="ADAL" clId="{8ACD8621-11C2-43B1-BEB5-775ECE85DD8E}" dt="2023-04-05T05:14:14.745" v="1" actId="2696"/>
        <pc:sldMkLst>
          <pc:docMk/>
          <pc:sldMk cId="4114948239" sldId="283"/>
        </pc:sldMkLst>
      </pc:sldChg>
      <pc:sldChg chg="del">
        <pc:chgData name="Brendan Jacobs" userId="3d8bf39d-9301-4614-bb73-88ed2d93bffd" providerId="ADAL" clId="{8ACD8621-11C2-43B1-BEB5-775ECE85DD8E}" dt="2023-04-05T05:14:15.410" v="2" actId="2696"/>
        <pc:sldMkLst>
          <pc:docMk/>
          <pc:sldMk cId="3362413281" sldId="284"/>
        </pc:sldMkLst>
      </pc:sldChg>
      <pc:sldChg chg="del">
        <pc:chgData name="Brendan Jacobs" userId="3d8bf39d-9301-4614-bb73-88ed2d93bffd" providerId="ADAL" clId="{8ACD8621-11C2-43B1-BEB5-775ECE85DD8E}" dt="2023-04-05T05:14:16.144" v="3" actId="2696"/>
        <pc:sldMkLst>
          <pc:docMk/>
          <pc:sldMk cId="2749284816" sldId="285"/>
        </pc:sldMkLst>
      </pc:sldChg>
      <pc:sldChg chg="del">
        <pc:chgData name="Brendan Jacobs" userId="3d8bf39d-9301-4614-bb73-88ed2d93bffd" providerId="ADAL" clId="{8ACD8621-11C2-43B1-BEB5-775ECE85DD8E}" dt="2023-04-05T05:14:16.940" v="4" actId="2696"/>
        <pc:sldMkLst>
          <pc:docMk/>
          <pc:sldMk cId="3905211273" sldId="286"/>
        </pc:sldMkLst>
      </pc:sldChg>
      <pc:sldChg chg="del">
        <pc:chgData name="Brendan Jacobs" userId="3d8bf39d-9301-4614-bb73-88ed2d93bffd" providerId="ADAL" clId="{8ACD8621-11C2-43B1-BEB5-775ECE85DD8E}" dt="2023-04-05T05:14:17.657" v="5" actId="2696"/>
        <pc:sldMkLst>
          <pc:docMk/>
          <pc:sldMk cId="368478059" sldId="287"/>
        </pc:sldMkLst>
      </pc:sldChg>
      <pc:sldChg chg="del">
        <pc:chgData name="Brendan Jacobs" userId="3d8bf39d-9301-4614-bb73-88ed2d93bffd" providerId="ADAL" clId="{8ACD8621-11C2-43B1-BEB5-775ECE85DD8E}" dt="2023-04-05T05:14:18.372" v="6" actId="2696"/>
        <pc:sldMkLst>
          <pc:docMk/>
          <pc:sldMk cId="1842550534" sldId="288"/>
        </pc:sldMkLst>
      </pc:sldChg>
    </pc:docChg>
  </pc:docChgLst>
  <pc:docChgLst>
    <pc:chgData name="Brendan Jacobs" userId="3d8bf39d-9301-4614-bb73-88ed2d93bffd" providerId="ADAL" clId="{465C4326-ACCE-4C9F-9A4A-19AF7B74FCF6}"/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41522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73339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4343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0496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2765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7471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5938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87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41023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5414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67228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C6BD-36BC-4CC3-BC10-18BD6E2AA25E}" type="datetimeFigureOut">
              <a:rPr lang="en-AU" smtClean="0"/>
              <a:t>5/04/2023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C8720B-6295-4119-846B-603981A8FFD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779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023134" y="2833539"/>
            <a:ext cx="61392" cy="16032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8" name="Rectangle 17"/>
          <p:cNvSpPr/>
          <p:nvPr/>
        </p:nvSpPr>
        <p:spPr>
          <a:xfrm>
            <a:off x="5183121" y="2827918"/>
            <a:ext cx="45616" cy="16032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8" name="Rectangle 37"/>
          <p:cNvSpPr/>
          <p:nvPr/>
        </p:nvSpPr>
        <p:spPr>
          <a:xfrm>
            <a:off x="6069956" y="2833078"/>
            <a:ext cx="61031" cy="515952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5" name="Oval 4"/>
          <p:cNvSpPr/>
          <p:nvPr/>
        </p:nvSpPr>
        <p:spPr>
          <a:xfrm>
            <a:off x="5235826" y="2114613"/>
            <a:ext cx="768843" cy="521832"/>
          </a:xfrm>
          <a:prstGeom prst="ellipse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" name="Rectangle 9"/>
          <p:cNvSpPr/>
          <p:nvPr/>
        </p:nvSpPr>
        <p:spPr>
          <a:xfrm rot="5400000">
            <a:off x="5438250" y="3820095"/>
            <a:ext cx="679727" cy="115088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" name="Rectangle 2"/>
          <p:cNvSpPr/>
          <p:nvPr/>
        </p:nvSpPr>
        <p:spPr>
          <a:xfrm>
            <a:off x="5225299" y="2778693"/>
            <a:ext cx="805127" cy="358919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6" name="Rectangle 5"/>
          <p:cNvSpPr/>
          <p:nvPr/>
        </p:nvSpPr>
        <p:spPr>
          <a:xfrm>
            <a:off x="5296541" y="3116046"/>
            <a:ext cx="652466" cy="193330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" name="Rectangle 6"/>
          <p:cNvSpPr/>
          <p:nvPr/>
        </p:nvSpPr>
        <p:spPr>
          <a:xfrm>
            <a:off x="5325099" y="3306682"/>
            <a:ext cx="598586" cy="234369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" name="Rectangle 7"/>
          <p:cNvSpPr/>
          <p:nvPr/>
        </p:nvSpPr>
        <p:spPr>
          <a:xfrm>
            <a:off x="5491177" y="2682220"/>
            <a:ext cx="267016" cy="9647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" name="Rectangle 8"/>
          <p:cNvSpPr/>
          <p:nvPr/>
        </p:nvSpPr>
        <p:spPr>
          <a:xfrm>
            <a:off x="5720569" y="3841703"/>
            <a:ext cx="115088" cy="114837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" name="Rectangle 10"/>
          <p:cNvSpPr/>
          <p:nvPr/>
        </p:nvSpPr>
        <p:spPr>
          <a:xfrm rot="5400000">
            <a:off x="5153918" y="3820386"/>
            <a:ext cx="679144" cy="115088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" name="Rectangle 12"/>
          <p:cNvSpPr/>
          <p:nvPr/>
        </p:nvSpPr>
        <p:spPr>
          <a:xfrm>
            <a:off x="5129021" y="2827918"/>
            <a:ext cx="61602" cy="519474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6" name="Rectangle 15"/>
          <p:cNvSpPr/>
          <p:nvPr/>
        </p:nvSpPr>
        <p:spPr>
          <a:xfrm>
            <a:off x="5550450" y="2051433"/>
            <a:ext cx="144363" cy="67098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7" name="Rectangle 16"/>
          <p:cNvSpPr/>
          <p:nvPr/>
        </p:nvSpPr>
        <p:spPr>
          <a:xfrm>
            <a:off x="5453804" y="2581106"/>
            <a:ext cx="339600" cy="104635"/>
          </a:xfrm>
          <a:prstGeom prst="rect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0" name="Rectangle 19"/>
          <p:cNvSpPr/>
          <p:nvPr/>
        </p:nvSpPr>
        <p:spPr>
          <a:xfrm>
            <a:off x="5091738" y="3347392"/>
            <a:ext cx="37147" cy="10211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1" name="Rectangle 20"/>
          <p:cNvSpPr/>
          <p:nvPr/>
        </p:nvSpPr>
        <p:spPr>
          <a:xfrm>
            <a:off x="5187392" y="3347980"/>
            <a:ext cx="37147" cy="10211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2" name="Rectangle 21"/>
          <p:cNvSpPr/>
          <p:nvPr/>
        </p:nvSpPr>
        <p:spPr>
          <a:xfrm>
            <a:off x="6035423" y="3347392"/>
            <a:ext cx="37147" cy="10211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>
              <a:solidFill>
                <a:srgbClr val="996633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125819" y="3347392"/>
            <a:ext cx="37147" cy="102112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4" name="Rectangle 23"/>
          <p:cNvSpPr/>
          <p:nvPr/>
        </p:nvSpPr>
        <p:spPr>
          <a:xfrm>
            <a:off x="6037439" y="3347516"/>
            <a:ext cx="104127" cy="45774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7" name="Oval 26"/>
          <p:cNvSpPr/>
          <p:nvPr/>
        </p:nvSpPr>
        <p:spPr>
          <a:xfrm>
            <a:off x="5405422" y="2252642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8" name="Oval 27"/>
          <p:cNvSpPr/>
          <p:nvPr/>
        </p:nvSpPr>
        <p:spPr>
          <a:xfrm>
            <a:off x="5638404" y="2253224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29" name="Oval 28"/>
          <p:cNvSpPr/>
          <p:nvPr/>
        </p:nvSpPr>
        <p:spPr>
          <a:xfrm>
            <a:off x="5422976" y="2270136"/>
            <a:ext cx="152120" cy="124755"/>
          </a:xfrm>
          <a:prstGeom prst="ellipse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0" name="Oval 29"/>
          <p:cNvSpPr/>
          <p:nvPr/>
        </p:nvSpPr>
        <p:spPr>
          <a:xfrm>
            <a:off x="5660631" y="2268595"/>
            <a:ext cx="152120" cy="124755"/>
          </a:xfrm>
          <a:prstGeom prst="ellipse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1" name="Rectangle 30"/>
          <p:cNvSpPr/>
          <p:nvPr/>
        </p:nvSpPr>
        <p:spPr>
          <a:xfrm>
            <a:off x="5507714" y="2498183"/>
            <a:ext cx="220989" cy="3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28" name="Flowchart: Delay 1027"/>
          <p:cNvSpPr/>
          <p:nvPr/>
        </p:nvSpPr>
        <p:spPr>
          <a:xfrm rot="16200000">
            <a:off x="5434772" y="4136637"/>
            <a:ext cx="112676" cy="203188"/>
          </a:xfrm>
          <a:prstGeom prst="flowChartDelay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7" name="Flowchart: Delay 36"/>
          <p:cNvSpPr/>
          <p:nvPr/>
        </p:nvSpPr>
        <p:spPr>
          <a:xfrm rot="16200000">
            <a:off x="5718576" y="4139220"/>
            <a:ext cx="112676" cy="203188"/>
          </a:xfrm>
          <a:prstGeom prst="flowChartDelay">
            <a:avLst/>
          </a:prstGeom>
          <a:solidFill>
            <a:srgbClr val="FBBF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40" name="Rectangle 39"/>
          <p:cNvSpPr/>
          <p:nvPr/>
        </p:nvSpPr>
        <p:spPr>
          <a:xfrm>
            <a:off x="5104974" y="3348588"/>
            <a:ext cx="104127" cy="45774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3" name="Rectangle 72"/>
          <p:cNvSpPr/>
          <p:nvPr/>
        </p:nvSpPr>
        <p:spPr>
          <a:xfrm>
            <a:off x="7284602" y="2833539"/>
            <a:ext cx="74809" cy="1603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4" name="Rectangle 73"/>
          <p:cNvSpPr/>
          <p:nvPr/>
        </p:nvSpPr>
        <p:spPr>
          <a:xfrm>
            <a:off x="6444588" y="2827918"/>
            <a:ext cx="45616" cy="16032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5" name="Rectangle 74"/>
          <p:cNvSpPr/>
          <p:nvPr/>
        </p:nvSpPr>
        <p:spPr>
          <a:xfrm>
            <a:off x="7331423" y="2833078"/>
            <a:ext cx="61031" cy="515952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6" name="Oval 75"/>
          <p:cNvSpPr/>
          <p:nvPr/>
        </p:nvSpPr>
        <p:spPr>
          <a:xfrm>
            <a:off x="6497293" y="2114613"/>
            <a:ext cx="768843" cy="52183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7" name="Rectangle 76"/>
          <p:cNvSpPr/>
          <p:nvPr/>
        </p:nvSpPr>
        <p:spPr>
          <a:xfrm rot="5400000">
            <a:off x="6699717" y="3820095"/>
            <a:ext cx="679727" cy="1150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8" name="Rectangle 77"/>
          <p:cNvSpPr/>
          <p:nvPr/>
        </p:nvSpPr>
        <p:spPr>
          <a:xfrm>
            <a:off x="6488458" y="2770556"/>
            <a:ext cx="805127" cy="35891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79" name="Rectangle 78"/>
          <p:cNvSpPr/>
          <p:nvPr/>
        </p:nvSpPr>
        <p:spPr>
          <a:xfrm>
            <a:off x="6558008" y="3116046"/>
            <a:ext cx="652466" cy="19333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0" name="Rectangle 79"/>
          <p:cNvSpPr/>
          <p:nvPr/>
        </p:nvSpPr>
        <p:spPr>
          <a:xfrm>
            <a:off x="6586566" y="3306682"/>
            <a:ext cx="598586" cy="23436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1" name="Rectangle 80"/>
          <p:cNvSpPr/>
          <p:nvPr/>
        </p:nvSpPr>
        <p:spPr>
          <a:xfrm>
            <a:off x="6752644" y="2682220"/>
            <a:ext cx="267016" cy="964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2" name="Rectangle 81"/>
          <p:cNvSpPr/>
          <p:nvPr/>
        </p:nvSpPr>
        <p:spPr>
          <a:xfrm>
            <a:off x="6982036" y="3841703"/>
            <a:ext cx="115088" cy="1148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3" name="Rectangle 82"/>
          <p:cNvSpPr/>
          <p:nvPr/>
        </p:nvSpPr>
        <p:spPr>
          <a:xfrm rot="5400000">
            <a:off x="6415386" y="3820386"/>
            <a:ext cx="679144" cy="11508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5" name="Rectangle 84"/>
          <p:cNvSpPr/>
          <p:nvPr/>
        </p:nvSpPr>
        <p:spPr>
          <a:xfrm>
            <a:off x="6390488" y="2827918"/>
            <a:ext cx="61602" cy="51947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6" name="Rectangle 85"/>
          <p:cNvSpPr/>
          <p:nvPr/>
        </p:nvSpPr>
        <p:spPr>
          <a:xfrm>
            <a:off x="6811917" y="2051433"/>
            <a:ext cx="144363" cy="6709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7" name="Rectangle 86"/>
          <p:cNvSpPr/>
          <p:nvPr/>
        </p:nvSpPr>
        <p:spPr>
          <a:xfrm>
            <a:off x="6715271" y="2581106"/>
            <a:ext cx="339600" cy="104635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8" name="Rectangle 87"/>
          <p:cNvSpPr/>
          <p:nvPr/>
        </p:nvSpPr>
        <p:spPr>
          <a:xfrm>
            <a:off x="6353205" y="3347392"/>
            <a:ext cx="37147" cy="1021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89" name="Rectangle 88"/>
          <p:cNvSpPr/>
          <p:nvPr/>
        </p:nvSpPr>
        <p:spPr>
          <a:xfrm>
            <a:off x="6448859" y="3347980"/>
            <a:ext cx="37147" cy="1021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0" name="Rectangle 89"/>
          <p:cNvSpPr/>
          <p:nvPr/>
        </p:nvSpPr>
        <p:spPr>
          <a:xfrm>
            <a:off x="7296890" y="3347392"/>
            <a:ext cx="37147" cy="1021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1" name="Rectangle 90"/>
          <p:cNvSpPr/>
          <p:nvPr/>
        </p:nvSpPr>
        <p:spPr>
          <a:xfrm>
            <a:off x="7387286" y="3347392"/>
            <a:ext cx="37147" cy="10211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2" name="Rectangle 91"/>
          <p:cNvSpPr/>
          <p:nvPr/>
        </p:nvSpPr>
        <p:spPr>
          <a:xfrm>
            <a:off x="7298906" y="3347516"/>
            <a:ext cx="104127" cy="457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3" name="Oval 92"/>
          <p:cNvSpPr/>
          <p:nvPr/>
        </p:nvSpPr>
        <p:spPr>
          <a:xfrm>
            <a:off x="6666889" y="2252642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4" name="Oval 93"/>
          <p:cNvSpPr/>
          <p:nvPr/>
        </p:nvSpPr>
        <p:spPr>
          <a:xfrm>
            <a:off x="6899871" y="2253224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5" name="Oval 94"/>
          <p:cNvSpPr/>
          <p:nvPr/>
        </p:nvSpPr>
        <p:spPr>
          <a:xfrm>
            <a:off x="6684443" y="2270136"/>
            <a:ext cx="152120" cy="124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6" name="Oval 95"/>
          <p:cNvSpPr/>
          <p:nvPr/>
        </p:nvSpPr>
        <p:spPr>
          <a:xfrm>
            <a:off x="6917426" y="2268595"/>
            <a:ext cx="152120" cy="12475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7" name="Rectangle 96"/>
          <p:cNvSpPr/>
          <p:nvPr/>
        </p:nvSpPr>
        <p:spPr>
          <a:xfrm>
            <a:off x="6769181" y="2498183"/>
            <a:ext cx="220989" cy="3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8" name="Flowchart: Delay 97"/>
          <p:cNvSpPr/>
          <p:nvPr/>
        </p:nvSpPr>
        <p:spPr>
          <a:xfrm rot="16200000">
            <a:off x="6696239" y="4136637"/>
            <a:ext cx="112676" cy="203188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99" name="Flowchart: Delay 98"/>
          <p:cNvSpPr/>
          <p:nvPr/>
        </p:nvSpPr>
        <p:spPr>
          <a:xfrm rot="16200000">
            <a:off x="6980043" y="4135732"/>
            <a:ext cx="112676" cy="203188"/>
          </a:xfrm>
          <a:prstGeom prst="flowChartDela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0" name="Rectangle 99"/>
          <p:cNvSpPr/>
          <p:nvPr/>
        </p:nvSpPr>
        <p:spPr>
          <a:xfrm>
            <a:off x="6366441" y="3348588"/>
            <a:ext cx="104127" cy="4577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2" name="Rectangle 101"/>
          <p:cNvSpPr/>
          <p:nvPr/>
        </p:nvSpPr>
        <p:spPr>
          <a:xfrm>
            <a:off x="4699755" y="2833539"/>
            <a:ext cx="69205" cy="16032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3" name="Rectangle 102"/>
          <p:cNvSpPr/>
          <p:nvPr/>
        </p:nvSpPr>
        <p:spPr>
          <a:xfrm>
            <a:off x="3859741" y="2827918"/>
            <a:ext cx="45616" cy="16032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4" name="Rectangle 103"/>
          <p:cNvSpPr/>
          <p:nvPr/>
        </p:nvSpPr>
        <p:spPr>
          <a:xfrm>
            <a:off x="4746576" y="2833078"/>
            <a:ext cx="61031" cy="51595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5" name="Oval 104"/>
          <p:cNvSpPr/>
          <p:nvPr/>
        </p:nvSpPr>
        <p:spPr>
          <a:xfrm>
            <a:off x="3901332" y="2102216"/>
            <a:ext cx="768843" cy="521832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6" name="Rectangle 105"/>
          <p:cNvSpPr/>
          <p:nvPr/>
        </p:nvSpPr>
        <p:spPr>
          <a:xfrm rot="5400000">
            <a:off x="4114870" y="3820095"/>
            <a:ext cx="679727" cy="1150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7" name="Rectangle 106"/>
          <p:cNvSpPr/>
          <p:nvPr/>
        </p:nvSpPr>
        <p:spPr>
          <a:xfrm>
            <a:off x="3901919" y="2778693"/>
            <a:ext cx="805127" cy="35891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8" name="Rectangle 107"/>
          <p:cNvSpPr/>
          <p:nvPr/>
        </p:nvSpPr>
        <p:spPr>
          <a:xfrm>
            <a:off x="3983877" y="3125406"/>
            <a:ext cx="652466" cy="19333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09" name="Rectangle 108"/>
          <p:cNvSpPr/>
          <p:nvPr/>
        </p:nvSpPr>
        <p:spPr>
          <a:xfrm>
            <a:off x="4001719" y="3306682"/>
            <a:ext cx="598586" cy="234369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0" name="Rectangle 109"/>
          <p:cNvSpPr/>
          <p:nvPr/>
        </p:nvSpPr>
        <p:spPr>
          <a:xfrm>
            <a:off x="4167797" y="2682220"/>
            <a:ext cx="267016" cy="9647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1" name="Rectangle 110"/>
          <p:cNvSpPr/>
          <p:nvPr/>
        </p:nvSpPr>
        <p:spPr>
          <a:xfrm>
            <a:off x="4397190" y="3841703"/>
            <a:ext cx="115088" cy="114837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2" name="Rectangle 111"/>
          <p:cNvSpPr/>
          <p:nvPr/>
        </p:nvSpPr>
        <p:spPr>
          <a:xfrm rot="5400000">
            <a:off x="3830539" y="3820386"/>
            <a:ext cx="679144" cy="11508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4" name="Rectangle 113"/>
          <p:cNvSpPr/>
          <p:nvPr/>
        </p:nvSpPr>
        <p:spPr>
          <a:xfrm>
            <a:off x="3805641" y="2827918"/>
            <a:ext cx="61602" cy="51947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5" name="Rectangle 114"/>
          <p:cNvSpPr/>
          <p:nvPr/>
        </p:nvSpPr>
        <p:spPr>
          <a:xfrm>
            <a:off x="4227070" y="2051433"/>
            <a:ext cx="144363" cy="6709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6" name="Rectangle 115"/>
          <p:cNvSpPr/>
          <p:nvPr/>
        </p:nvSpPr>
        <p:spPr>
          <a:xfrm>
            <a:off x="4130425" y="2581106"/>
            <a:ext cx="339600" cy="104635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7" name="Rectangle 116"/>
          <p:cNvSpPr/>
          <p:nvPr/>
        </p:nvSpPr>
        <p:spPr>
          <a:xfrm>
            <a:off x="3768358" y="3347392"/>
            <a:ext cx="37147" cy="10211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8" name="Rectangle 117"/>
          <p:cNvSpPr/>
          <p:nvPr/>
        </p:nvSpPr>
        <p:spPr>
          <a:xfrm>
            <a:off x="3864012" y="3347980"/>
            <a:ext cx="37147" cy="10211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19" name="Rectangle 118"/>
          <p:cNvSpPr/>
          <p:nvPr/>
        </p:nvSpPr>
        <p:spPr>
          <a:xfrm>
            <a:off x="4712043" y="3347392"/>
            <a:ext cx="37147" cy="10211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0" name="Rectangle 119"/>
          <p:cNvSpPr/>
          <p:nvPr/>
        </p:nvSpPr>
        <p:spPr>
          <a:xfrm>
            <a:off x="4802439" y="3347392"/>
            <a:ext cx="37147" cy="102112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1" name="Rectangle 120"/>
          <p:cNvSpPr/>
          <p:nvPr/>
        </p:nvSpPr>
        <p:spPr>
          <a:xfrm>
            <a:off x="4714059" y="3347516"/>
            <a:ext cx="104127" cy="45774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2" name="Oval 121"/>
          <p:cNvSpPr/>
          <p:nvPr/>
        </p:nvSpPr>
        <p:spPr>
          <a:xfrm>
            <a:off x="4082042" y="2252642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3" name="Oval 122"/>
          <p:cNvSpPr/>
          <p:nvPr/>
        </p:nvSpPr>
        <p:spPr>
          <a:xfrm>
            <a:off x="4315024" y="2253224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4" name="Oval 123"/>
          <p:cNvSpPr/>
          <p:nvPr/>
        </p:nvSpPr>
        <p:spPr>
          <a:xfrm>
            <a:off x="4099596" y="2270136"/>
            <a:ext cx="152120" cy="124755"/>
          </a:xfrm>
          <a:prstGeom prst="ellips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5" name="Oval 124"/>
          <p:cNvSpPr/>
          <p:nvPr/>
        </p:nvSpPr>
        <p:spPr>
          <a:xfrm>
            <a:off x="4332579" y="2268595"/>
            <a:ext cx="152120" cy="124755"/>
          </a:xfrm>
          <a:prstGeom prst="ellipse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6" name="Rectangle 125"/>
          <p:cNvSpPr/>
          <p:nvPr/>
        </p:nvSpPr>
        <p:spPr>
          <a:xfrm>
            <a:off x="4184334" y="2498183"/>
            <a:ext cx="220989" cy="3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7" name="Flowchart: Delay 126"/>
          <p:cNvSpPr/>
          <p:nvPr/>
        </p:nvSpPr>
        <p:spPr>
          <a:xfrm rot="16200000">
            <a:off x="4111392" y="4136637"/>
            <a:ext cx="112676" cy="203188"/>
          </a:xfrm>
          <a:prstGeom prst="flowChartDelay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8" name="Flowchart: Delay 127"/>
          <p:cNvSpPr/>
          <p:nvPr/>
        </p:nvSpPr>
        <p:spPr>
          <a:xfrm rot="16200000">
            <a:off x="4395196" y="4135732"/>
            <a:ext cx="112676" cy="203188"/>
          </a:xfrm>
          <a:prstGeom prst="flowChartDelay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29" name="Rectangle 128"/>
          <p:cNvSpPr/>
          <p:nvPr/>
        </p:nvSpPr>
        <p:spPr>
          <a:xfrm>
            <a:off x="3781594" y="3348588"/>
            <a:ext cx="104127" cy="45774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1" name="Rectangle 130"/>
          <p:cNvSpPr/>
          <p:nvPr/>
        </p:nvSpPr>
        <p:spPr>
          <a:xfrm>
            <a:off x="3376375" y="2833539"/>
            <a:ext cx="61392" cy="16032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2" name="Rectangle 131"/>
          <p:cNvSpPr/>
          <p:nvPr/>
        </p:nvSpPr>
        <p:spPr>
          <a:xfrm>
            <a:off x="2536361" y="2827918"/>
            <a:ext cx="45616" cy="16032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3" name="Rectangle 132"/>
          <p:cNvSpPr/>
          <p:nvPr/>
        </p:nvSpPr>
        <p:spPr>
          <a:xfrm>
            <a:off x="3423196" y="2833078"/>
            <a:ext cx="61031" cy="51595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4" name="Oval 133"/>
          <p:cNvSpPr/>
          <p:nvPr/>
        </p:nvSpPr>
        <p:spPr>
          <a:xfrm>
            <a:off x="2589067" y="2114613"/>
            <a:ext cx="768843" cy="521832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5" name="Rectangle 134"/>
          <p:cNvSpPr/>
          <p:nvPr/>
        </p:nvSpPr>
        <p:spPr>
          <a:xfrm rot="5400000">
            <a:off x="2791490" y="3820095"/>
            <a:ext cx="679727" cy="11508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6" name="Rectangle 135"/>
          <p:cNvSpPr/>
          <p:nvPr/>
        </p:nvSpPr>
        <p:spPr>
          <a:xfrm>
            <a:off x="2578540" y="2778693"/>
            <a:ext cx="805127" cy="358919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7" name="Rectangle 136"/>
          <p:cNvSpPr/>
          <p:nvPr/>
        </p:nvSpPr>
        <p:spPr>
          <a:xfrm>
            <a:off x="2656703" y="3115441"/>
            <a:ext cx="652466" cy="19333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8" name="Rectangle 137"/>
          <p:cNvSpPr/>
          <p:nvPr/>
        </p:nvSpPr>
        <p:spPr>
          <a:xfrm>
            <a:off x="2678339" y="3306682"/>
            <a:ext cx="598586" cy="234369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39" name="Rectangle 138"/>
          <p:cNvSpPr/>
          <p:nvPr/>
        </p:nvSpPr>
        <p:spPr>
          <a:xfrm>
            <a:off x="2844417" y="2682220"/>
            <a:ext cx="267016" cy="9647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0" name="Rectangle 139"/>
          <p:cNvSpPr/>
          <p:nvPr/>
        </p:nvSpPr>
        <p:spPr>
          <a:xfrm>
            <a:off x="3073810" y="3841703"/>
            <a:ext cx="115088" cy="114837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1" name="Rectangle 140"/>
          <p:cNvSpPr/>
          <p:nvPr/>
        </p:nvSpPr>
        <p:spPr>
          <a:xfrm rot="5400000">
            <a:off x="2507159" y="3820386"/>
            <a:ext cx="679144" cy="11508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2" name="Rectangle 141"/>
          <p:cNvSpPr/>
          <p:nvPr/>
        </p:nvSpPr>
        <p:spPr>
          <a:xfrm>
            <a:off x="2790336" y="3842287"/>
            <a:ext cx="115088" cy="114837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3" name="Rectangle 142"/>
          <p:cNvSpPr/>
          <p:nvPr/>
        </p:nvSpPr>
        <p:spPr>
          <a:xfrm>
            <a:off x="2482262" y="2827918"/>
            <a:ext cx="61602" cy="51947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4" name="Rectangle 143"/>
          <p:cNvSpPr/>
          <p:nvPr/>
        </p:nvSpPr>
        <p:spPr>
          <a:xfrm>
            <a:off x="2903691" y="2051433"/>
            <a:ext cx="144363" cy="67098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5" name="Rectangle 144"/>
          <p:cNvSpPr/>
          <p:nvPr/>
        </p:nvSpPr>
        <p:spPr>
          <a:xfrm>
            <a:off x="2807045" y="2581106"/>
            <a:ext cx="339600" cy="10463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6" name="Rectangle 145"/>
          <p:cNvSpPr/>
          <p:nvPr/>
        </p:nvSpPr>
        <p:spPr>
          <a:xfrm>
            <a:off x="2444979" y="3347392"/>
            <a:ext cx="37147" cy="10211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7" name="Rectangle 146"/>
          <p:cNvSpPr/>
          <p:nvPr/>
        </p:nvSpPr>
        <p:spPr>
          <a:xfrm>
            <a:off x="2540633" y="3347980"/>
            <a:ext cx="37147" cy="10211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8" name="Rectangle 147"/>
          <p:cNvSpPr/>
          <p:nvPr/>
        </p:nvSpPr>
        <p:spPr>
          <a:xfrm>
            <a:off x="3388663" y="3347392"/>
            <a:ext cx="37147" cy="10211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9" name="Rectangle 148"/>
          <p:cNvSpPr/>
          <p:nvPr/>
        </p:nvSpPr>
        <p:spPr>
          <a:xfrm>
            <a:off x="3479059" y="3347392"/>
            <a:ext cx="37147" cy="102112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0" name="Rectangle 149"/>
          <p:cNvSpPr/>
          <p:nvPr/>
        </p:nvSpPr>
        <p:spPr>
          <a:xfrm>
            <a:off x="3390679" y="3347516"/>
            <a:ext cx="104127" cy="45774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1" name="Oval 150"/>
          <p:cNvSpPr/>
          <p:nvPr/>
        </p:nvSpPr>
        <p:spPr>
          <a:xfrm>
            <a:off x="2758662" y="2252642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2" name="Oval 151"/>
          <p:cNvSpPr/>
          <p:nvPr/>
        </p:nvSpPr>
        <p:spPr>
          <a:xfrm>
            <a:off x="2991644" y="2253224"/>
            <a:ext cx="187280" cy="15597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3" name="Oval 152"/>
          <p:cNvSpPr/>
          <p:nvPr/>
        </p:nvSpPr>
        <p:spPr>
          <a:xfrm>
            <a:off x="2769906" y="2267992"/>
            <a:ext cx="152120" cy="124755"/>
          </a:xfrm>
          <a:prstGeom prst="ellipse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4" name="Oval 153"/>
          <p:cNvSpPr/>
          <p:nvPr/>
        </p:nvSpPr>
        <p:spPr>
          <a:xfrm>
            <a:off x="3009199" y="2268595"/>
            <a:ext cx="152120" cy="124755"/>
          </a:xfrm>
          <a:prstGeom prst="ellipse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5" name="Rectangle 154"/>
          <p:cNvSpPr/>
          <p:nvPr/>
        </p:nvSpPr>
        <p:spPr>
          <a:xfrm>
            <a:off x="2860955" y="2498183"/>
            <a:ext cx="220989" cy="3714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6" name="Flowchart: Delay 155"/>
          <p:cNvSpPr/>
          <p:nvPr/>
        </p:nvSpPr>
        <p:spPr>
          <a:xfrm rot="16200000">
            <a:off x="2788012" y="4136637"/>
            <a:ext cx="112676" cy="203188"/>
          </a:xfrm>
          <a:prstGeom prst="flowChartDela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7" name="Flowchart: Delay 156"/>
          <p:cNvSpPr/>
          <p:nvPr/>
        </p:nvSpPr>
        <p:spPr>
          <a:xfrm rot="16200000">
            <a:off x="3071816" y="4135732"/>
            <a:ext cx="112676" cy="203188"/>
          </a:xfrm>
          <a:prstGeom prst="flowChartDela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58" name="Rectangle 157"/>
          <p:cNvSpPr/>
          <p:nvPr/>
        </p:nvSpPr>
        <p:spPr>
          <a:xfrm>
            <a:off x="2458215" y="3348588"/>
            <a:ext cx="104127" cy="45774"/>
          </a:xfrm>
          <a:prstGeom prst="rect">
            <a:avLst/>
          </a:prstGeom>
          <a:solidFill>
            <a:srgbClr val="FF33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60" name="Rectangle 159"/>
          <p:cNvSpPr/>
          <p:nvPr/>
        </p:nvSpPr>
        <p:spPr>
          <a:xfrm>
            <a:off x="4112566" y="3844622"/>
            <a:ext cx="117553" cy="114837"/>
          </a:xfrm>
          <a:prstGeom prst="rect">
            <a:avLst/>
          </a:prstGeom>
          <a:solidFill>
            <a:srgbClr val="9966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61" name="Rectangle 160"/>
          <p:cNvSpPr/>
          <p:nvPr/>
        </p:nvSpPr>
        <p:spPr>
          <a:xfrm>
            <a:off x="5435947" y="3844038"/>
            <a:ext cx="117013" cy="114837"/>
          </a:xfrm>
          <a:prstGeom prst="rect">
            <a:avLst/>
          </a:prstGeom>
          <a:solidFill>
            <a:srgbClr val="4D20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62" name="Rectangle 161"/>
          <p:cNvSpPr/>
          <p:nvPr/>
        </p:nvSpPr>
        <p:spPr>
          <a:xfrm>
            <a:off x="6697414" y="3848711"/>
            <a:ext cx="117159" cy="1148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4" name="Isosceles Triangle 3">
            <a:extLst>
              <a:ext uri="{FF2B5EF4-FFF2-40B4-BE49-F238E27FC236}">
                <a16:creationId xmlns:a16="http://schemas.microsoft.com/office/drawing/2014/main" id="{1FB894FA-CBD6-43DC-8966-00777AA5970E}"/>
              </a:ext>
            </a:extLst>
          </p:cNvPr>
          <p:cNvSpPr/>
          <p:nvPr/>
        </p:nvSpPr>
        <p:spPr>
          <a:xfrm rot="5400000">
            <a:off x="4185178" y="2942400"/>
            <a:ext cx="252883" cy="195483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0AB1B58-CD71-4730-9248-74C1874709B1}"/>
              </a:ext>
            </a:extLst>
          </p:cNvPr>
          <p:cNvSpPr/>
          <p:nvPr/>
        </p:nvSpPr>
        <p:spPr>
          <a:xfrm>
            <a:off x="6773153" y="2920074"/>
            <a:ext cx="239839" cy="2372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DE97CC10-C78B-472B-951A-D97726E4AAA1}"/>
              </a:ext>
            </a:extLst>
          </p:cNvPr>
          <p:cNvSpPr/>
          <p:nvPr/>
        </p:nvSpPr>
        <p:spPr>
          <a:xfrm>
            <a:off x="5644981" y="2921154"/>
            <a:ext cx="55091" cy="2341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3927F681-82A9-480C-8615-B2A35C2CF3BD}"/>
              </a:ext>
            </a:extLst>
          </p:cNvPr>
          <p:cNvSpPr/>
          <p:nvPr/>
        </p:nvSpPr>
        <p:spPr>
          <a:xfrm>
            <a:off x="2865693" y="2927478"/>
            <a:ext cx="218187" cy="205459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ED4D04B7-54D3-4C5C-9CB7-5BAC690032AF}"/>
              </a:ext>
            </a:extLst>
          </p:cNvPr>
          <p:cNvSpPr/>
          <p:nvPr/>
        </p:nvSpPr>
        <p:spPr>
          <a:xfrm rot="10800000">
            <a:off x="2878086" y="2896002"/>
            <a:ext cx="192394" cy="194598"/>
          </a:xfrm>
          <a:prstGeom prst="triangl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B090965-C970-4035-8440-F04ABCC5BC62}"/>
              </a:ext>
            </a:extLst>
          </p:cNvPr>
          <p:cNvCxnSpPr>
            <a:cxnSpLocks/>
          </p:cNvCxnSpPr>
          <p:nvPr/>
        </p:nvCxnSpPr>
        <p:spPr>
          <a:xfrm>
            <a:off x="2974449" y="2867484"/>
            <a:ext cx="0" cy="16854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Rectangle 129">
            <a:extLst>
              <a:ext uri="{FF2B5EF4-FFF2-40B4-BE49-F238E27FC236}">
                <a16:creationId xmlns:a16="http://schemas.microsoft.com/office/drawing/2014/main" id="{6807F7F8-0F42-4BFF-851D-760C2881082D}"/>
              </a:ext>
            </a:extLst>
          </p:cNvPr>
          <p:cNvSpPr/>
          <p:nvPr/>
        </p:nvSpPr>
        <p:spPr>
          <a:xfrm>
            <a:off x="5552112" y="2921154"/>
            <a:ext cx="55091" cy="23414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1463"/>
          </a:p>
        </p:txBody>
      </p:sp>
    </p:spTree>
    <p:extLst>
      <p:ext uri="{BB962C8B-B14F-4D97-AF65-F5344CB8AC3E}">
        <p14:creationId xmlns:p14="http://schemas.microsoft.com/office/powerpoint/2010/main" val="4081861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71F68F06FE3A546BE6012EF221659D1" ma:contentTypeVersion="11" ma:contentTypeDescription="Create a new document." ma:contentTypeScope="" ma:versionID="f3fe37b2154f92acaef4da653694f917">
  <xsd:schema xmlns:xsd="http://www.w3.org/2001/XMLSchema" xmlns:xs="http://www.w3.org/2001/XMLSchema" xmlns:p="http://schemas.microsoft.com/office/2006/metadata/properties" xmlns:ns3="cf93f7d5-6da8-4d9b-b5ab-d6894698770d" targetNamespace="http://schemas.microsoft.com/office/2006/metadata/properties" ma:root="true" ma:fieldsID="ff2c8b59a9a4652fb703d2cc15bacabe" ns3:_="">
    <xsd:import namespace="cf93f7d5-6da8-4d9b-b5ab-d6894698770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93f7d5-6da8-4d9b-b5ab-d689469877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4F5757-7687-4DAC-A496-8649259183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93f7d5-6da8-4d9b-b5ab-d6894698770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0CFB9E-AC9A-4EF8-8AE5-BE52A973A02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C485216-D353-4F2A-8303-248B2AE56FA2}">
  <ds:schemaRefs>
    <ds:schemaRef ds:uri="http://purl.org/dc/terms/"/>
    <ds:schemaRef ds:uri="http://www.w3.org/XML/1998/namespace"/>
    <ds:schemaRef ds:uri="http://purl.org/dc/elements/1.1/"/>
    <ds:schemaRef ds:uri="cf93f7d5-6da8-4d9b-b5ab-d6894698770d"/>
    <ds:schemaRef ds:uri="http://purl.org/dc/dcmitype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1624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Melbourne Polytechnic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Jacobs</dc:creator>
  <cp:lastModifiedBy>Brendan Jacobs</cp:lastModifiedBy>
  <cp:revision>125</cp:revision>
  <cp:lastPrinted>2022-06-19T22:57:55Z</cp:lastPrinted>
  <dcterms:created xsi:type="dcterms:W3CDTF">2017-06-28T04:18:40Z</dcterms:created>
  <dcterms:modified xsi:type="dcterms:W3CDTF">2023-04-05T05:14:24Z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0x010100471F68F06FE3A546BE6012EF221659D1</vt:lpwstr>
  </property>
</Properties>
</file>