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9" r:id="rId5"/>
    <p:sldId id="256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dan Jacobs" userId="3d8bf39d-9301-4614-bb73-88ed2d93bffd" providerId="ADAL" clId="{EF50238A-5EBC-4674-A5B7-E402F5D5B6A1}"/>
    <pc:docChg chg="addSld modSld sldOrd">
      <pc:chgData name="Brendan Jacobs" userId="3d8bf39d-9301-4614-bb73-88ed2d93bffd" providerId="ADAL" clId="{EF50238A-5EBC-4674-A5B7-E402F5D5B6A1}" dt="2025-03-17T05:22:26.976" v="101" actId="20577"/>
      <pc:docMkLst>
        <pc:docMk/>
      </pc:docMkLst>
      <pc:sldChg chg="addSp modSp ord">
        <pc:chgData name="Brendan Jacobs" userId="3d8bf39d-9301-4614-bb73-88ed2d93bffd" providerId="ADAL" clId="{EF50238A-5EBC-4674-A5B7-E402F5D5B6A1}" dt="2025-03-17T05:22:26.976" v="101" actId="20577"/>
        <pc:sldMkLst>
          <pc:docMk/>
          <pc:sldMk cId="2533524464" sldId="259"/>
        </pc:sldMkLst>
        <pc:spChg chg="add mod">
          <ac:chgData name="Brendan Jacobs" userId="3d8bf39d-9301-4614-bb73-88ed2d93bffd" providerId="ADAL" clId="{EF50238A-5EBC-4674-A5B7-E402F5D5B6A1}" dt="2025-03-17T05:22:26.976" v="101" actId="20577"/>
          <ac:spMkLst>
            <pc:docMk/>
            <pc:sldMk cId="2533524464" sldId="259"/>
            <ac:spMk id="2" creationId="{CE32BA0A-9159-40E2-8206-F1091955DAE0}"/>
          </ac:spMkLst>
        </pc:spChg>
        <pc:spChg chg="add mod">
          <ac:chgData name="Brendan Jacobs" userId="3d8bf39d-9301-4614-bb73-88ed2d93bffd" providerId="ADAL" clId="{EF50238A-5EBC-4674-A5B7-E402F5D5B6A1}" dt="2025-03-16T10:28:21.502" v="68" actId="1076"/>
          <ac:spMkLst>
            <pc:docMk/>
            <pc:sldMk cId="2533524464" sldId="259"/>
            <ac:spMk id="3" creationId="{2276D4F1-4FA1-4A35-936F-4063344D8817}"/>
          </ac:spMkLst>
        </pc:spChg>
      </pc:sldChg>
      <pc:sldChg chg="addSp modSp add">
        <pc:chgData name="Brendan Jacobs" userId="3d8bf39d-9301-4614-bb73-88ed2d93bffd" providerId="ADAL" clId="{EF50238A-5EBC-4674-A5B7-E402F5D5B6A1}" dt="2025-03-16T10:29:21.270" v="79" actId="1076"/>
        <pc:sldMkLst>
          <pc:docMk/>
          <pc:sldMk cId="2914074885" sldId="260"/>
        </pc:sldMkLst>
        <pc:spChg chg="add mod">
          <ac:chgData name="Brendan Jacobs" userId="3d8bf39d-9301-4614-bb73-88ed2d93bffd" providerId="ADAL" clId="{EF50238A-5EBC-4674-A5B7-E402F5D5B6A1}" dt="2025-03-16T10:29:21.270" v="79" actId="1076"/>
          <ac:spMkLst>
            <pc:docMk/>
            <pc:sldMk cId="2914074885" sldId="260"/>
            <ac:spMk id="2" creationId="{11F065A5-A26F-4B86-AA19-0F33BAB345DF}"/>
          </ac:spMkLst>
        </pc:spChg>
      </pc:sldChg>
      <pc:sldChg chg="addSp modSp add">
        <pc:chgData name="Brendan Jacobs" userId="3d8bf39d-9301-4614-bb73-88ed2d93bffd" providerId="ADAL" clId="{EF50238A-5EBC-4674-A5B7-E402F5D5B6A1}" dt="2025-03-16T10:29:37.159" v="83" actId="1076"/>
        <pc:sldMkLst>
          <pc:docMk/>
          <pc:sldMk cId="970547620" sldId="261"/>
        </pc:sldMkLst>
        <pc:spChg chg="add mod">
          <ac:chgData name="Brendan Jacobs" userId="3d8bf39d-9301-4614-bb73-88ed2d93bffd" providerId="ADAL" clId="{EF50238A-5EBC-4674-A5B7-E402F5D5B6A1}" dt="2025-03-16T10:29:37.159" v="83" actId="1076"/>
          <ac:spMkLst>
            <pc:docMk/>
            <pc:sldMk cId="970547620" sldId="261"/>
            <ac:spMk id="2" creationId="{8D4A1EE9-B124-40C8-AC48-048D87C12E9A}"/>
          </ac:spMkLst>
        </pc:spChg>
      </pc:sldChg>
      <pc:sldChg chg="addSp modSp add">
        <pc:chgData name="Brendan Jacobs" userId="3d8bf39d-9301-4614-bb73-88ed2d93bffd" providerId="ADAL" clId="{EF50238A-5EBC-4674-A5B7-E402F5D5B6A1}" dt="2025-03-16T10:29:53.983" v="85" actId="1076"/>
        <pc:sldMkLst>
          <pc:docMk/>
          <pc:sldMk cId="1761276175" sldId="262"/>
        </pc:sldMkLst>
        <pc:spChg chg="add mod">
          <ac:chgData name="Brendan Jacobs" userId="3d8bf39d-9301-4614-bb73-88ed2d93bffd" providerId="ADAL" clId="{EF50238A-5EBC-4674-A5B7-E402F5D5B6A1}" dt="2025-03-16T10:29:53.983" v="85" actId="1076"/>
          <ac:spMkLst>
            <pc:docMk/>
            <pc:sldMk cId="1761276175" sldId="262"/>
            <ac:spMk id="2" creationId="{82875B7B-3CA7-4E53-AFFF-17D6D4473541}"/>
          </ac:spMkLst>
        </pc:spChg>
      </pc:sldChg>
      <pc:sldChg chg="addSp modSp add">
        <pc:chgData name="Brendan Jacobs" userId="3d8bf39d-9301-4614-bb73-88ed2d93bffd" providerId="ADAL" clId="{EF50238A-5EBC-4674-A5B7-E402F5D5B6A1}" dt="2025-03-16T10:30:23.206" v="89" actId="1076"/>
        <pc:sldMkLst>
          <pc:docMk/>
          <pc:sldMk cId="3115519036" sldId="263"/>
        </pc:sldMkLst>
        <pc:spChg chg="add mod">
          <ac:chgData name="Brendan Jacobs" userId="3d8bf39d-9301-4614-bb73-88ed2d93bffd" providerId="ADAL" clId="{EF50238A-5EBC-4674-A5B7-E402F5D5B6A1}" dt="2025-03-16T10:30:23.206" v="89" actId="1076"/>
          <ac:spMkLst>
            <pc:docMk/>
            <pc:sldMk cId="3115519036" sldId="263"/>
            <ac:spMk id="2" creationId="{F4AAF5B2-A5A4-4AA2-AB37-F12D5A2E5E79}"/>
          </ac:spMkLst>
        </pc:spChg>
      </pc:sldChg>
      <pc:sldChg chg="addSp modSp add">
        <pc:chgData name="Brendan Jacobs" userId="3d8bf39d-9301-4614-bb73-88ed2d93bffd" providerId="ADAL" clId="{EF50238A-5EBC-4674-A5B7-E402F5D5B6A1}" dt="2025-03-16T10:30:44.575" v="92" actId="1076"/>
        <pc:sldMkLst>
          <pc:docMk/>
          <pc:sldMk cId="2719797546" sldId="264"/>
        </pc:sldMkLst>
        <pc:spChg chg="add mod">
          <ac:chgData name="Brendan Jacobs" userId="3d8bf39d-9301-4614-bb73-88ed2d93bffd" providerId="ADAL" clId="{EF50238A-5EBC-4674-A5B7-E402F5D5B6A1}" dt="2025-03-16T10:30:44.575" v="92" actId="1076"/>
          <ac:spMkLst>
            <pc:docMk/>
            <pc:sldMk cId="2719797546" sldId="264"/>
            <ac:spMk id="2" creationId="{C219E43C-27A7-4880-B5AD-59E03CD9457F}"/>
          </ac:spMkLst>
        </pc:spChg>
      </pc:sldChg>
      <pc:sldChg chg="addSp modSp add">
        <pc:chgData name="Brendan Jacobs" userId="3d8bf39d-9301-4614-bb73-88ed2d93bffd" providerId="ADAL" clId="{EF50238A-5EBC-4674-A5B7-E402F5D5B6A1}" dt="2025-03-16T10:31:05.895" v="96" actId="1076"/>
        <pc:sldMkLst>
          <pc:docMk/>
          <pc:sldMk cId="4183936636" sldId="265"/>
        </pc:sldMkLst>
        <pc:spChg chg="add mod">
          <ac:chgData name="Brendan Jacobs" userId="3d8bf39d-9301-4614-bb73-88ed2d93bffd" providerId="ADAL" clId="{EF50238A-5EBC-4674-A5B7-E402F5D5B6A1}" dt="2025-03-16T10:31:05.895" v="96" actId="1076"/>
          <ac:spMkLst>
            <pc:docMk/>
            <pc:sldMk cId="4183936636" sldId="265"/>
            <ac:spMk id="2" creationId="{51F4B35C-EF4E-448C-8BAE-A13432E9F15A}"/>
          </ac:spMkLst>
        </pc:spChg>
      </pc:sldChg>
      <pc:sldChg chg="addSp modSp add">
        <pc:chgData name="Brendan Jacobs" userId="3d8bf39d-9301-4614-bb73-88ed2d93bffd" providerId="ADAL" clId="{EF50238A-5EBC-4674-A5B7-E402F5D5B6A1}" dt="2025-03-16T10:31:25.534" v="100" actId="1076"/>
        <pc:sldMkLst>
          <pc:docMk/>
          <pc:sldMk cId="3503796506" sldId="266"/>
        </pc:sldMkLst>
        <pc:spChg chg="add mod">
          <ac:chgData name="Brendan Jacobs" userId="3d8bf39d-9301-4614-bb73-88ed2d93bffd" providerId="ADAL" clId="{EF50238A-5EBC-4674-A5B7-E402F5D5B6A1}" dt="2025-03-16T10:31:25.534" v="100" actId="1076"/>
          <ac:spMkLst>
            <pc:docMk/>
            <pc:sldMk cId="3503796506" sldId="266"/>
            <ac:spMk id="2" creationId="{E3FFA42F-E577-4A1C-8677-9531588D8B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96A1E-5402-4D74-82DC-7C94EF5C3A4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74257-E1F9-40C3-9E31-5A4B3A5571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347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In scientific experiments a variable is something which can vary or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7955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hypothesis isn't about being right or wrong but about proof and falsification.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8099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fair test is a controlled experiment involving an independent variable, a dependent variable and control variable(s).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10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way to remember the rules for a fair test is Cows Moo Softly. This means Change one thing, Measure one thing, and keep everything else the Same.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4861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 variable which we change is the independent variable because we chose to change it as the focus of an experiment.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3447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 variable which we measure is the dependent variable because it depends on the independent variable.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6188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Control variables need to kept the same to make it fair test.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8915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(Design a fair test.) For example, experimenting with the baking of bread could become a fair test by making changes to the proportions or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0535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(Write instructions with clearly defined variables.) This experiment…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9047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hypothesis in a fair test can link the ‘if’ with the independent variable and the ‘then’ with the dependent variable.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74257-E1F9-40C3-9E31-5A4B3A557184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2622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F50D1-0555-48AA-866F-78F0FF054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CF2C31-334A-477D-8435-27A324A41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E1EFE-694C-401A-87E3-EF25DF221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E7122-BFE0-4655-B7B8-A84C20AF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783EA-B555-4FF1-8D2E-190CD6120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793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66EC1-EFC4-4C83-92B9-9C61F6782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11DEEA-1F41-4CE3-9DA4-AB74A8E54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0460C-F3C2-41E2-9211-22B6BA041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F5FA0-1914-4CC9-B2B4-A12C4803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6E129-6F74-4906-8150-6462CCB4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530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F35EAB-865B-4E73-BE32-6B101BB988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1393B-BD48-4AC1-88BD-CF951D999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EF291-0BBF-4106-9652-793D214B3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46499-41B8-4590-8A0A-2C0CCCDE2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7194A-7D8A-446B-9C42-EFABABD13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091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1F183-08EA-4F2C-968F-1BAB2D0D0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DB1D8-BFCC-4092-BBEB-FD50497D4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B4C31-2BFA-4DB2-ABB2-1A38F17F3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3E497-F2A5-42BD-8B5B-25E20C3A4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B4C66-3601-4A36-A2B5-ECF59920C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558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B93F1-90E4-4DCF-942F-7D15DFE60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1D0C0-BA9B-4DDA-85C7-0EA2CAA51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CF767-711E-4E1F-B865-611F8477F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FCEDE-FCBB-49C9-B189-43F71631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6BCA2-6CCC-473A-B3A0-F3C359A7E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154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9CBCF-590F-4041-B72C-662DD945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37E8A-A0D9-4DE3-B130-2C9E3A1938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C5C3A-2B0D-413D-BFE8-C6D031B2A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E2050-BBFF-4E92-86C6-6D9CD798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42E64-4AEC-430C-BD5B-FAA0DC656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9F0C3F-A7A8-4FCC-A39D-4FE58FEEE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7442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6E20C-D53D-4FD7-B9BE-F65BD5BFE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D4AD5-BA4C-4434-90BB-277183EE1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43D058-71C6-4D2D-A41C-00E2B001E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04C6D8-34DE-4931-82D7-EEB6361D2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087297-C039-4B17-A4EC-7C8C53597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90B509-3E63-4BEA-B7E2-1E55D7CEF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95680-2E45-494E-AE90-74E069E76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0E685-6B12-4897-99B1-22C018445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613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31B17-9114-47D4-A879-321138D3D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1FD2AA-074A-4AD8-9414-E0467595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5D8C5-0E0F-4682-9D99-B071BD131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805A7-F2D6-4107-87B3-FF532A274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557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F98D06-0321-435D-9C1E-44BA8F2FD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D7EDF2-D698-407D-98E0-4C2CE246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FB409-573C-4442-9103-73D5EF84C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477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3FF8C-E51B-4E77-9193-9D5BE45E3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DE2E3-F0EA-4B1F-8573-1F081EAE2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3438F-E48C-423C-9C73-5793D20C6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F50C3-6409-4E76-AFBD-BCB2591D8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606E3-242A-413F-A51E-EA7F37595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4C897-DF9C-4597-BE82-28786254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968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C6EEC-D820-4BDA-A3D6-19889BB87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DA5A7A-1466-4BBE-9A4F-8F437BFDA5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53413-2850-49B1-9FAB-06E9B693A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65BD3-ED70-46E7-B339-6B49BC3A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70472-FA3B-4C77-9BC1-2D3EA2F72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2ECB7-F556-4017-8552-DA3405BDD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251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6214A8-EA66-4607-B9ED-220240D7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70E96-876F-4312-AB87-45031D89B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BB01E-EC2B-46CB-8DC2-6735AFDD1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6B392-8E39-4618-B26D-B1223CCD8CDA}" type="datetimeFigureOut">
              <a:rPr lang="en-AU" smtClean="0"/>
              <a:t>17/03/2025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F812C-7EF1-4CA8-83FD-ECC2558D8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E4C23-0AED-4A92-B434-E8EE901BD5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D20AA-9B02-48C1-A290-69DE8BF4F3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407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32BA0A-9159-40E2-8206-F1091955DAE0}"/>
              </a:ext>
            </a:extLst>
          </p:cNvPr>
          <p:cNvSpPr/>
          <p:nvPr/>
        </p:nvSpPr>
        <p:spPr>
          <a:xfrm>
            <a:off x="730928" y="1555669"/>
            <a:ext cx="10499324" cy="4486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scientific experiments a variable is something which can vary or change.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fair test is a controlled experiment involving an independent variable, a dependent variable and control variable(s).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way to remember the rules for a fair test is </a:t>
            </a:r>
            <a:r>
              <a:rPr lang="en-AU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ows </a:t>
            </a:r>
            <a:r>
              <a:rPr lang="en-AU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 </a:t>
            </a:r>
            <a:r>
              <a:rPr lang="en-AU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oftly. This means </a:t>
            </a:r>
            <a:r>
              <a:rPr lang="en-AU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hange one thing, </a:t>
            </a:r>
            <a:r>
              <a:rPr lang="en-AU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easure one thing, and keep everything else the </a:t>
            </a:r>
            <a:r>
              <a:rPr lang="en-AU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variable which we change is the independent variable because we choose to change it as the focus of an experiment.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variable which we measure is the dependent variable because it depends on the independent variable.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variables need to kept the same to make it fair test.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(Design a fair test.) For example, experimenting with the baking of bread could become a fair test by making changes to the proportions or process.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(Write instructions with clearly defined variables.) This experiment…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hypothesis in a fair test can link the ‘if’ with the independent variable and the ‘then’ with the dependent variable.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AU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hypothesis isn't about being right or wrong but about proof and falsification.</a:t>
            </a:r>
            <a:endParaRPr lang="en-AU" sz="16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76D4F1-4FA1-4A35-936F-4063344D8817}"/>
              </a:ext>
            </a:extLst>
          </p:cNvPr>
          <p:cNvSpPr txBox="1"/>
          <p:nvPr/>
        </p:nvSpPr>
        <p:spPr>
          <a:xfrm>
            <a:off x="3979070" y="585398"/>
            <a:ext cx="2519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Fair test animation</a:t>
            </a:r>
          </a:p>
        </p:txBody>
      </p:sp>
    </p:spTree>
    <p:extLst>
      <p:ext uri="{BB962C8B-B14F-4D97-AF65-F5344CB8AC3E}">
        <p14:creationId xmlns:p14="http://schemas.microsoft.com/office/powerpoint/2010/main" val="2533524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1F4B35C-EF4E-448C-8BAE-A13432E9F15A}"/>
              </a:ext>
            </a:extLst>
          </p:cNvPr>
          <p:cNvSpPr/>
          <p:nvPr/>
        </p:nvSpPr>
        <p:spPr>
          <a:xfrm>
            <a:off x="713172" y="6195264"/>
            <a:ext cx="110319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A hypothesis in a fair test can link the ‘if’ with the independent variable and the ‘then’ with the dependent variable.</a:t>
            </a:r>
          </a:p>
        </p:txBody>
      </p:sp>
    </p:spTree>
    <p:extLst>
      <p:ext uri="{BB962C8B-B14F-4D97-AF65-F5344CB8AC3E}">
        <p14:creationId xmlns:p14="http://schemas.microsoft.com/office/powerpoint/2010/main" val="4183936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FFA42F-E577-4A1C-8677-9531588D8BA3}"/>
              </a:ext>
            </a:extLst>
          </p:cNvPr>
          <p:cNvSpPr/>
          <p:nvPr/>
        </p:nvSpPr>
        <p:spPr>
          <a:xfrm>
            <a:off x="801950" y="6301796"/>
            <a:ext cx="9212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A hypothesis isn't about being right or wrong but about proof and falsification.</a:t>
            </a:r>
          </a:p>
        </p:txBody>
      </p:sp>
    </p:spTree>
    <p:extLst>
      <p:ext uri="{BB962C8B-B14F-4D97-AF65-F5344CB8AC3E}">
        <p14:creationId xmlns:p14="http://schemas.microsoft.com/office/powerpoint/2010/main" val="350379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DF1379-6C8A-43D4-9F0C-5559F7501022}"/>
              </a:ext>
            </a:extLst>
          </p:cNvPr>
          <p:cNvSpPr/>
          <p:nvPr/>
        </p:nvSpPr>
        <p:spPr>
          <a:xfrm>
            <a:off x="2000434" y="6221897"/>
            <a:ext cx="8191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In scientific experiments a variable is something which can vary or change.</a:t>
            </a:r>
          </a:p>
        </p:txBody>
      </p:sp>
    </p:spTree>
    <p:extLst>
      <p:ext uri="{BB962C8B-B14F-4D97-AF65-F5344CB8AC3E}">
        <p14:creationId xmlns:p14="http://schemas.microsoft.com/office/powerpoint/2010/main" val="2250034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514BA0-2853-493B-BB07-AB8122C92290}"/>
              </a:ext>
            </a:extLst>
          </p:cNvPr>
          <p:cNvSpPr/>
          <p:nvPr/>
        </p:nvSpPr>
        <p:spPr>
          <a:xfrm>
            <a:off x="588885" y="6150876"/>
            <a:ext cx="114403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A fair test is a controlled experiment involving an independent variable, a dependent variable and control variable(s).</a:t>
            </a:r>
          </a:p>
        </p:txBody>
      </p:sp>
    </p:spTree>
    <p:extLst>
      <p:ext uri="{BB962C8B-B14F-4D97-AF65-F5344CB8AC3E}">
        <p14:creationId xmlns:p14="http://schemas.microsoft.com/office/powerpoint/2010/main" val="222563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FED054-553C-462F-A3D6-8FCD669444DA}"/>
              </a:ext>
            </a:extLst>
          </p:cNvPr>
          <p:cNvSpPr/>
          <p:nvPr/>
        </p:nvSpPr>
        <p:spPr>
          <a:xfrm>
            <a:off x="766439" y="6012376"/>
            <a:ext cx="896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A way to remember the rules for a fair test is Cows Moo Softly. This means Change one thing, Measure one thing, and keep everything else the Same.</a:t>
            </a:r>
          </a:p>
        </p:txBody>
      </p:sp>
    </p:spTree>
    <p:extLst>
      <p:ext uri="{BB962C8B-B14F-4D97-AF65-F5344CB8AC3E}">
        <p14:creationId xmlns:p14="http://schemas.microsoft.com/office/powerpoint/2010/main" val="3703855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F065A5-A26F-4B86-AA19-0F33BAB345DF}"/>
              </a:ext>
            </a:extLst>
          </p:cNvPr>
          <p:cNvSpPr/>
          <p:nvPr/>
        </p:nvSpPr>
        <p:spPr>
          <a:xfrm>
            <a:off x="1032768" y="5982200"/>
            <a:ext cx="97979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The variable which we change is the independent variable because we chose to change it as the focus of an experiment.</a:t>
            </a:r>
          </a:p>
        </p:txBody>
      </p:sp>
    </p:spTree>
    <p:extLst>
      <p:ext uri="{BB962C8B-B14F-4D97-AF65-F5344CB8AC3E}">
        <p14:creationId xmlns:p14="http://schemas.microsoft.com/office/powerpoint/2010/main" val="291407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4A1EE9-B124-40C8-AC48-048D87C12E9A}"/>
              </a:ext>
            </a:extLst>
          </p:cNvPr>
          <p:cNvSpPr/>
          <p:nvPr/>
        </p:nvSpPr>
        <p:spPr>
          <a:xfrm>
            <a:off x="868532" y="6124243"/>
            <a:ext cx="1045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The variable which we measure is the dependent variable because it depends on the independent variable.</a:t>
            </a:r>
          </a:p>
        </p:txBody>
      </p:sp>
    </p:spTree>
    <p:extLst>
      <p:ext uri="{BB962C8B-B14F-4D97-AF65-F5344CB8AC3E}">
        <p14:creationId xmlns:p14="http://schemas.microsoft.com/office/powerpoint/2010/main" val="97054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875B7B-3CA7-4E53-AFFF-17D6D4473541}"/>
              </a:ext>
            </a:extLst>
          </p:cNvPr>
          <p:cNvSpPr/>
          <p:nvPr/>
        </p:nvSpPr>
        <p:spPr>
          <a:xfrm>
            <a:off x="1980737" y="6049678"/>
            <a:ext cx="5744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Control variables need to kept the same to make it fair test.</a:t>
            </a:r>
          </a:p>
        </p:txBody>
      </p:sp>
    </p:spTree>
    <p:extLst>
      <p:ext uri="{BB962C8B-B14F-4D97-AF65-F5344CB8AC3E}">
        <p14:creationId xmlns:p14="http://schemas.microsoft.com/office/powerpoint/2010/main" val="1761276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4AAF5B2-A5A4-4AA2-AB37-F12D5A2E5E79}"/>
              </a:ext>
            </a:extLst>
          </p:cNvPr>
          <p:cNvSpPr/>
          <p:nvPr/>
        </p:nvSpPr>
        <p:spPr>
          <a:xfrm>
            <a:off x="1130424" y="6021253"/>
            <a:ext cx="10153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(Design a fair test.) For example, experimenting with the baking of bread could become a fair test by making changes to the proportions or process.</a:t>
            </a:r>
          </a:p>
        </p:txBody>
      </p:sp>
    </p:spTree>
    <p:extLst>
      <p:ext uri="{BB962C8B-B14F-4D97-AF65-F5344CB8AC3E}">
        <p14:creationId xmlns:p14="http://schemas.microsoft.com/office/powerpoint/2010/main" val="3115519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219E43C-27A7-4880-B5AD-59E03CD9457F}"/>
              </a:ext>
            </a:extLst>
          </p:cNvPr>
          <p:cNvSpPr/>
          <p:nvPr/>
        </p:nvSpPr>
        <p:spPr>
          <a:xfrm>
            <a:off x="2000434" y="6257408"/>
            <a:ext cx="71346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(Write instructions with clearly defined variables.) This experiment…</a:t>
            </a:r>
          </a:p>
        </p:txBody>
      </p:sp>
    </p:spTree>
    <p:extLst>
      <p:ext uri="{BB962C8B-B14F-4D97-AF65-F5344CB8AC3E}">
        <p14:creationId xmlns:p14="http://schemas.microsoft.com/office/powerpoint/2010/main" val="2719797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f93f7d5-6da8-4d9b-b5ab-d6894698770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1F68F06FE3A546BE6012EF221659D1" ma:contentTypeVersion="18" ma:contentTypeDescription="Create a new document." ma:contentTypeScope="" ma:versionID="ca6cdf327c424b6aef963da05b996cfc">
  <xsd:schema xmlns:xsd="http://www.w3.org/2001/XMLSchema" xmlns:xs="http://www.w3.org/2001/XMLSchema" xmlns:p="http://schemas.microsoft.com/office/2006/metadata/properties" xmlns:ns3="cf93f7d5-6da8-4d9b-b5ab-d6894698770d" xmlns:ns4="c9dc4ccc-f55d-4443-9a3c-b8595bb47d6f" targetNamespace="http://schemas.microsoft.com/office/2006/metadata/properties" ma:root="true" ma:fieldsID="e15a992a259e7e470b6adbddd8f58577" ns3:_="" ns4:_="">
    <xsd:import namespace="cf93f7d5-6da8-4d9b-b5ab-d6894698770d"/>
    <xsd:import namespace="c9dc4ccc-f55d-4443-9a3c-b8595bb47d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93f7d5-6da8-4d9b-b5ab-d689469877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c4ccc-f55d-4443-9a3c-b8595bb47d6f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10412A-789E-4679-8481-A6D535451345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c9dc4ccc-f55d-4443-9a3c-b8595bb47d6f"/>
    <ds:schemaRef ds:uri="cf93f7d5-6da8-4d9b-b5ab-d6894698770d"/>
  </ds:schemaRefs>
</ds:datastoreItem>
</file>

<file path=customXml/itemProps2.xml><?xml version="1.0" encoding="utf-8"?>
<ds:datastoreItem xmlns:ds="http://schemas.openxmlformats.org/officeDocument/2006/customXml" ds:itemID="{C3E56192-BF2D-43DE-ACFC-A3B7D5120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93f7d5-6da8-4d9b-b5ab-d6894698770d"/>
    <ds:schemaRef ds:uri="c9dc4ccc-f55d-4443-9a3c-b8595bb47d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50DE1B-7192-4BBA-A605-C7E7FC2895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613</Words>
  <Application>Microsoft Office PowerPoint</Application>
  <PresentationFormat>Widescreen</PresentationFormat>
  <Paragraphs>41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Jacobs</dc:creator>
  <cp:lastModifiedBy>Brendan Jacobs</cp:lastModifiedBy>
  <cp:revision>1</cp:revision>
  <dcterms:created xsi:type="dcterms:W3CDTF">2025-03-16T10:21:00Z</dcterms:created>
  <dcterms:modified xsi:type="dcterms:W3CDTF">2025-03-17T05:22:32Z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0x010100471F68F06FE3A546BE6012EF221659D1</vt:lpwstr>
  </property>
</Properties>
</file>