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  <p:sldId id="273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68" r:id="rId14"/>
    <p:sldId id="271" r:id="rId15"/>
    <p:sldId id="269" r:id="rId16"/>
    <p:sldId id="272" r:id="rId1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30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ndan Jacobs" userId="3d8bf39d-9301-4614-bb73-88ed2d93bffd" providerId="ADAL" clId="{FCD8E785-E287-44CE-8BF8-46AFFB038470}"/>
    <pc:docChg chg="custSel addSld delSld modSld sldOrd modMainMaster">
      <pc:chgData name="Brendan Jacobs" userId="3d8bf39d-9301-4614-bb73-88ed2d93bffd" providerId="ADAL" clId="{FCD8E785-E287-44CE-8BF8-46AFFB038470}" dt="2023-12-11T03:58:43.944" v="81"/>
      <pc:docMkLst>
        <pc:docMk/>
      </pc:docMkLst>
      <pc:sldChg chg="del">
        <pc:chgData name="Brendan Jacobs" userId="3d8bf39d-9301-4614-bb73-88ed2d93bffd" providerId="ADAL" clId="{FCD8E785-E287-44CE-8BF8-46AFFB038470}" dt="2023-12-11T02:42:25.118" v="1" actId="2696"/>
        <pc:sldMkLst>
          <pc:docMk/>
          <pc:sldMk cId="127211272" sldId="256"/>
        </pc:sldMkLst>
      </pc:sldChg>
      <pc:sldChg chg="del">
        <pc:chgData name="Brendan Jacobs" userId="3d8bf39d-9301-4614-bb73-88ed2d93bffd" providerId="ADAL" clId="{FCD8E785-E287-44CE-8BF8-46AFFB038470}" dt="2023-12-11T02:42:18.043" v="0" actId="2696"/>
        <pc:sldMkLst>
          <pc:docMk/>
          <pc:sldMk cId="2568601918" sldId="257"/>
        </pc:sldMkLst>
      </pc:sldChg>
      <pc:sldChg chg="del ord">
        <pc:chgData name="Brendan Jacobs" userId="3d8bf39d-9301-4614-bb73-88ed2d93bffd" providerId="ADAL" clId="{FCD8E785-E287-44CE-8BF8-46AFFB038470}" dt="2023-12-11T03:47:29.396" v="65" actId="2696"/>
        <pc:sldMkLst>
          <pc:docMk/>
          <pc:sldMk cId="1003480209" sldId="258"/>
        </pc:sldMkLst>
      </pc:sldChg>
      <pc:sldChg chg="delSp modSp add modTransition">
        <pc:chgData name="Brendan Jacobs" userId="3d8bf39d-9301-4614-bb73-88ed2d93bffd" providerId="ADAL" clId="{FCD8E785-E287-44CE-8BF8-46AFFB038470}" dt="2023-12-11T03:58:43.944" v="81"/>
        <pc:sldMkLst>
          <pc:docMk/>
          <pc:sldMk cId="2886689534" sldId="259"/>
        </pc:sldMkLst>
        <pc:spChg chg="del">
          <ac:chgData name="Brendan Jacobs" userId="3d8bf39d-9301-4614-bb73-88ed2d93bffd" providerId="ADAL" clId="{FCD8E785-E287-44CE-8BF8-46AFFB038470}" dt="2023-12-11T02:43:19.478" v="14" actId="478"/>
          <ac:spMkLst>
            <pc:docMk/>
            <pc:sldMk cId="2886689534" sldId="259"/>
            <ac:spMk id="2" creationId="{A6A4F2E8-C1CC-40FD-87C5-6F9EB92F7FE9}"/>
          </ac:spMkLst>
        </pc:spChg>
        <pc:spChg chg="del">
          <ac:chgData name="Brendan Jacobs" userId="3d8bf39d-9301-4614-bb73-88ed2d93bffd" providerId="ADAL" clId="{FCD8E785-E287-44CE-8BF8-46AFFB038470}" dt="2023-12-11T02:43:02.653" v="9" actId="478"/>
          <ac:spMkLst>
            <pc:docMk/>
            <pc:sldMk cId="2886689534" sldId="259"/>
            <ac:spMk id="9" creationId="{6D9522A1-08ED-456C-A56B-64F5D4FBE920}"/>
          </ac:spMkLst>
        </pc:spChg>
        <pc:spChg chg="del">
          <ac:chgData name="Brendan Jacobs" userId="3d8bf39d-9301-4614-bb73-88ed2d93bffd" providerId="ADAL" clId="{FCD8E785-E287-44CE-8BF8-46AFFB038470}" dt="2023-12-11T02:43:08.588" v="12" actId="478"/>
          <ac:spMkLst>
            <pc:docMk/>
            <pc:sldMk cId="2886689534" sldId="259"/>
            <ac:spMk id="10" creationId="{34D38FB7-5015-47B3-A462-AD0C3A4ED3EB}"/>
          </ac:spMkLst>
        </pc:spChg>
        <pc:spChg chg="del">
          <ac:chgData name="Brendan Jacobs" userId="3d8bf39d-9301-4614-bb73-88ed2d93bffd" providerId="ADAL" clId="{FCD8E785-E287-44CE-8BF8-46AFFB038470}" dt="2023-12-11T02:43:06.379" v="11" actId="478"/>
          <ac:spMkLst>
            <pc:docMk/>
            <pc:sldMk cId="2886689534" sldId="259"/>
            <ac:spMk id="12" creationId="{DB672C1B-0557-44C0-B7EB-9E7FE2D6F920}"/>
          </ac:spMkLst>
        </pc:spChg>
        <pc:spChg chg="del">
          <ac:chgData name="Brendan Jacobs" userId="3d8bf39d-9301-4614-bb73-88ed2d93bffd" providerId="ADAL" clId="{FCD8E785-E287-44CE-8BF8-46AFFB038470}" dt="2023-12-11T02:43:04.041" v="10" actId="478"/>
          <ac:spMkLst>
            <pc:docMk/>
            <pc:sldMk cId="2886689534" sldId="259"/>
            <ac:spMk id="13" creationId="{44644835-8CF2-460C-BEEE-590CCDA49507}"/>
          </ac:spMkLst>
        </pc:spChg>
        <pc:spChg chg="del">
          <ac:chgData name="Brendan Jacobs" userId="3d8bf39d-9301-4614-bb73-88ed2d93bffd" providerId="ADAL" clId="{FCD8E785-E287-44CE-8BF8-46AFFB038470}" dt="2023-12-11T02:43:01.153" v="8" actId="478"/>
          <ac:spMkLst>
            <pc:docMk/>
            <pc:sldMk cId="2886689534" sldId="259"/>
            <ac:spMk id="14" creationId="{3E61A3B0-AD03-47A6-84A7-1D3249E01CE4}"/>
          </ac:spMkLst>
        </pc:spChg>
        <pc:spChg chg="del">
          <ac:chgData name="Brendan Jacobs" userId="3d8bf39d-9301-4614-bb73-88ed2d93bffd" providerId="ADAL" clId="{FCD8E785-E287-44CE-8BF8-46AFFB038470}" dt="2023-12-11T02:42:58.627" v="7" actId="478"/>
          <ac:spMkLst>
            <pc:docMk/>
            <pc:sldMk cId="2886689534" sldId="259"/>
            <ac:spMk id="15" creationId="{92566C42-0F9C-4361-BD65-372F2960F869}"/>
          </ac:spMkLst>
        </pc:spChg>
        <pc:cxnChg chg="del">
          <ac:chgData name="Brendan Jacobs" userId="3d8bf39d-9301-4614-bb73-88ed2d93bffd" providerId="ADAL" clId="{FCD8E785-E287-44CE-8BF8-46AFFB038470}" dt="2023-12-11T02:50:54.627" v="63" actId="478"/>
          <ac:cxnSpMkLst>
            <pc:docMk/>
            <pc:sldMk cId="2886689534" sldId="259"/>
            <ac:cxnSpMk id="6" creationId="{B674BB60-D0B5-4803-B520-6E88279F1FC9}"/>
          </ac:cxnSpMkLst>
        </pc:cxnChg>
        <pc:cxnChg chg="del mod">
          <ac:chgData name="Brendan Jacobs" userId="3d8bf39d-9301-4614-bb73-88ed2d93bffd" providerId="ADAL" clId="{FCD8E785-E287-44CE-8BF8-46AFFB038470}" dt="2023-12-11T02:42:54.784" v="5" actId="478"/>
          <ac:cxnSpMkLst>
            <pc:docMk/>
            <pc:sldMk cId="2886689534" sldId="259"/>
            <ac:cxnSpMk id="8" creationId="{91B0E798-096F-4796-957C-F2E01B0BD477}"/>
          </ac:cxnSpMkLst>
        </pc:cxnChg>
        <pc:cxnChg chg="del">
          <ac:chgData name="Brendan Jacobs" userId="3d8bf39d-9301-4614-bb73-88ed2d93bffd" providerId="ADAL" clId="{FCD8E785-E287-44CE-8BF8-46AFFB038470}" dt="2023-12-11T02:42:52.397" v="3" actId="478"/>
          <ac:cxnSpMkLst>
            <pc:docMk/>
            <pc:sldMk cId="2886689534" sldId="259"/>
            <ac:cxnSpMk id="11" creationId="{A81B1F9B-06AA-4BA2-AF41-944E01A689BB}"/>
          </ac:cxnSpMkLst>
        </pc:cxnChg>
        <pc:cxnChg chg="del">
          <ac:chgData name="Brendan Jacobs" userId="3d8bf39d-9301-4614-bb73-88ed2d93bffd" providerId="ADAL" clId="{FCD8E785-E287-44CE-8BF8-46AFFB038470}" dt="2023-12-11T02:42:53.903" v="4" actId="478"/>
          <ac:cxnSpMkLst>
            <pc:docMk/>
            <pc:sldMk cId="2886689534" sldId="259"/>
            <ac:cxnSpMk id="16" creationId="{DA7CA20D-EFE4-424D-A7AD-10A054D9FABA}"/>
          </ac:cxnSpMkLst>
        </pc:cxnChg>
        <pc:cxnChg chg="del mod">
          <ac:chgData name="Brendan Jacobs" userId="3d8bf39d-9301-4614-bb73-88ed2d93bffd" providerId="ADAL" clId="{FCD8E785-E287-44CE-8BF8-46AFFB038470}" dt="2023-12-11T02:42:56.225" v="6" actId="478"/>
          <ac:cxnSpMkLst>
            <pc:docMk/>
            <pc:sldMk cId="2886689534" sldId="259"/>
            <ac:cxnSpMk id="19" creationId="{036BDC6B-3A1D-497B-8D45-776A96826434}"/>
          </ac:cxnSpMkLst>
        </pc:cxnChg>
      </pc:sldChg>
      <pc:sldChg chg="add modTransition">
        <pc:chgData name="Brendan Jacobs" userId="3d8bf39d-9301-4614-bb73-88ed2d93bffd" providerId="ADAL" clId="{FCD8E785-E287-44CE-8BF8-46AFFB038470}" dt="2023-12-11T03:58:43.944" v="81"/>
        <pc:sldMkLst>
          <pc:docMk/>
          <pc:sldMk cId="1527472233" sldId="260"/>
        </pc:sldMkLst>
      </pc:sldChg>
      <pc:sldChg chg="delSp modSp add ord modTransition">
        <pc:chgData name="Brendan Jacobs" userId="3d8bf39d-9301-4614-bb73-88ed2d93bffd" providerId="ADAL" clId="{FCD8E785-E287-44CE-8BF8-46AFFB038470}" dt="2023-12-11T03:58:43.944" v="81"/>
        <pc:sldMkLst>
          <pc:docMk/>
          <pc:sldMk cId="2283576657" sldId="261"/>
        </pc:sldMkLst>
        <pc:spChg chg="del">
          <ac:chgData name="Brendan Jacobs" userId="3d8bf39d-9301-4614-bb73-88ed2d93bffd" providerId="ADAL" clId="{FCD8E785-E287-44CE-8BF8-46AFFB038470}" dt="2023-12-11T02:43:51.470" v="21" actId="478"/>
          <ac:spMkLst>
            <pc:docMk/>
            <pc:sldMk cId="2283576657" sldId="261"/>
            <ac:spMk id="9" creationId="{6D9522A1-08ED-456C-A56B-64F5D4FBE920}"/>
          </ac:spMkLst>
        </pc:spChg>
        <pc:spChg chg="del">
          <ac:chgData name="Brendan Jacobs" userId="3d8bf39d-9301-4614-bb73-88ed2d93bffd" providerId="ADAL" clId="{FCD8E785-E287-44CE-8BF8-46AFFB038470}" dt="2023-12-11T02:43:56.454" v="24" actId="478"/>
          <ac:spMkLst>
            <pc:docMk/>
            <pc:sldMk cId="2283576657" sldId="261"/>
            <ac:spMk id="10" creationId="{34D38FB7-5015-47B3-A462-AD0C3A4ED3EB}"/>
          </ac:spMkLst>
        </pc:spChg>
        <pc:spChg chg="del">
          <ac:chgData name="Brendan Jacobs" userId="3d8bf39d-9301-4614-bb73-88ed2d93bffd" providerId="ADAL" clId="{FCD8E785-E287-44CE-8BF8-46AFFB038470}" dt="2023-12-11T02:43:49.986" v="20" actId="478"/>
          <ac:spMkLst>
            <pc:docMk/>
            <pc:sldMk cId="2283576657" sldId="261"/>
            <ac:spMk id="12" creationId="{DB672C1B-0557-44C0-B7EB-9E7FE2D6F920}"/>
          </ac:spMkLst>
        </pc:spChg>
        <pc:spChg chg="del">
          <ac:chgData name="Brendan Jacobs" userId="3d8bf39d-9301-4614-bb73-88ed2d93bffd" providerId="ADAL" clId="{FCD8E785-E287-44CE-8BF8-46AFFB038470}" dt="2023-12-11T02:44:09.188" v="26" actId="478"/>
          <ac:spMkLst>
            <pc:docMk/>
            <pc:sldMk cId="2283576657" sldId="261"/>
            <ac:spMk id="13" creationId="{44644835-8CF2-460C-BEEE-590CCDA49507}"/>
          </ac:spMkLst>
        </pc:spChg>
        <pc:spChg chg="del">
          <ac:chgData name="Brendan Jacobs" userId="3d8bf39d-9301-4614-bb73-88ed2d93bffd" providerId="ADAL" clId="{FCD8E785-E287-44CE-8BF8-46AFFB038470}" dt="2023-12-11T02:43:52.651" v="22" actId="478"/>
          <ac:spMkLst>
            <pc:docMk/>
            <pc:sldMk cId="2283576657" sldId="261"/>
            <ac:spMk id="14" creationId="{3E61A3B0-AD03-47A6-84A7-1D3249E01CE4}"/>
          </ac:spMkLst>
        </pc:spChg>
        <pc:spChg chg="del">
          <ac:chgData name="Brendan Jacobs" userId="3d8bf39d-9301-4614-bb73-88ed2d93bffd" providerId="ADAL" clId="{FCD8E785-E287-44CE-8BF8-46AFFB038470}" dt="2023-12-11T02:43:54.652" v="23" actId="478"/>
          <ac:spMkLst>
            <pc:docMk/>
            <pc:sldMk cId="2283576657" sldId="261"/>
            <ac:spMk id="15" creationId="{92566C42-0F9C-4361-BD65-372F2960F869}"/>
          </ac:spMkLst>
        </pc:spChg>
        <pc:cxnChg chg="del">
          <ac:chgData name="Brendan Jacobs" userId="3d8bf39d-9301-4614-bb73-88ed2d93bffd" providerId="ADAL" clId="{FCD8E785-E287-44CE-8BF8-46AFFB038470}" dt="2023-12-11T02:43:44.881" v="17" actId="478"/>
          <ac:cxnSpMkLst>
            <pc:docMk/>
            <pc:sldMk cId="2283576657" sldId="261"/>
            <ac:cxnSpMk id="11" creationId="{A81B1F9B-06AA-4BA2-AF41-944E01A689BB}"/>
          </ac:cxnSpMkLst>
        </pc:cxnChg>
        <pc:cxnChg chg="del">
          <ac:chgData name="Brendan Jacobs" userId="3d8bf39d-9301-4614-bb73-88ed2d93bffd" providerId="ADAL" clId="{FCD8E785-E287-44CE-8BF8-46AFFB038470}" dt="2023-12-11T02:43:47.955" v="19" actId="478"/>
          <ac:cxnSpMkLst>
            <pc:docMk/>
            <pc:sldMk cId="2283576657" sldId="261"/>
            <ac:cxnSpMk id="16" creationId="{DA7CA20D-EFE4-424D-A7AD-10A054D9FABA}"/>
          </ac:cxnSpMkLst>
        </pc:cxnChg>
        <pc:cxnChg chg="del mod">
          <ac:chgData name="Brendan Jacobs" userId="3d8bf39d-9301-4614-bb73-88ed2d93bffd" providerId="ADAL" clId="{FCD8E785-E287-44CE-8BF8-46AFFB038470}" dt="2023-12-11T02:43:46.486" v="18" actId="478"/>
          <ac:cxnSpMkLst>
            <pc:docMk/>
            <pc:sldMk cId="2283576657" sldId="261"/>
            <ac:cxnSpMk id="19" creationId="{036BDC6B-3A1D-497B-8D45-776A96826434}"/>
          </ac:cxnSpMkLst>
        </pc:cxnChg>
      </pc:sldChg>
      <pc:sldChg chg="add modTransition">
        <pc:chgData name="Brendan Jacobs" userId="3d8bf39d-9301-4614-bb73-88ed2d93bffd" providerId="ADAL" clId="{FCD8E785-E287-44CE-8BF8-46AFFB038470}" dt="2023-12-11T03:58:43.944" v="81"/>
        <pc:sldMkLst>
          <pc:docMk/>
          <pc:sldMk cId="2030119045" sldId="262"/>
        </pc:sldMkLst>
      </pc:sldChg>
      <pc:sldChg chg="delSp modSp add ord modTransition">
        <pc:chgData name="Brendan Jacobs" userId="3d8bf39d-9301-4614-bb73-88ed2d93bffd" providerId="ADAL" clId="{FCD8E785-E287-44CE-8BF8-46AFFB038470}" dt="2023-12-11T03:58:43.944" v="81"/>
        <pc:sldMkLst>
          <pc:docMk/>
          <pc:sldMk cId="2691595591" sldId="263"/>
        </pc:sldMkLst>
        <pc:spChg chg="del">
          <ac:chgData name="Brendan Jacobs" userId="3d8bf39d-9301-4614-bb73-88ed2d93bffd" providerId="ADAL" clId="{FCD8E785-E287-44CE-8BF8-46AFFB038470}" dt="2023-12-11T02:44:32.613" v="33" actId="478"/>
          <ac:spMkLst>
            <pc:docMk/>
            <pc:sldMk cId="2691595591" sldId="263"/>
            <ac:spMk id="9" creationId="{6D9522A1-08ED-456C-A56B-64F5D4FBE920}"/>
          </ac:spMkLst>
        </pc:spChg>
        <pc:spChg chg="del">
          <ac:chgData name="Brendan Jacobs" userId="3d8bf39d-9301-4614-bb73-88ed2d93bffd" providerId="ADAL" clId="{FCD8E785-E287-44CE-8BF8-46AFFB038470}" dt="2023-12-11T02:44:42.591" v="36" actId="478"/>
          <ac:spMkLst>
            <pc:docMk/>
            <pc:sldMk cId="2691595591" sldId="263"/>
            <ac:spMk id="10" creationId="{34D38FB7-5015-47B3-A462-AD0C3A4ED3EB}"/>
          </ac:spMkLst>
        </pc:spChg>
        <pc:spChg chg="del">
          <ac:chgData name="Brendan Jacobs" userId="3d8bf39d-9301-4614-bb73-88ed2d93bffd" providerId="ADAL" clId="{FCD8E785-E287-44CE-8BF8-46AFFB038470}" dt="2023-12-11T02:44:34.703" v="34" actId="478"/>
          <ac:spMkLst>
            <pc:docMk/>
            <pc:sldMk cId="2691595591" sldId="263"/>
            <ac:spMk id="12" creationId="{DB672C1B-0557-44C0-B7EB-9E7FE2D6F920}"/>
          </ac:spMkLst>
        </pc:spChg>
        <pc:spChg chg="del">
          <ac:chgData name="Brendan Jacobs" userId="3d8bf39d-9301-4614-bb73-88ed2d93bffd" providerId="ADAL" clId="{FCD8E785-E287-44CE-8BF8-46AFFB038470}" dt="2023-12-11T02:44:29.688" v="31" actId="478"/>
          <ac:spMkLst>
            <pc:docMk/>
            <pc:sldMk cId="2691595591" sldId="263"/>
            <ac:spMk id="14" creationId="{3E61A3B0-AD03-47A6-84A7-1D3249E01CE4}"/>
          </ac:spMkLst>
        </pc:spChg>
        <pc:spChg chg="del">
          <ac:chgData name="Brendan Jacobs" userId="3d8bf39d-9301-4614-bb73-88ed2d93bffd" providerId="ADAL" clId="{FCD8E785-E287-44CE-8BF8-46AFFB038470}" dt="2023-12-11T02:44:31.293" v="32" actId="478"/>
          <ac:spMkLst>
            <pc:docMk/>
            <pc:sldMk cId="2691595591" sldId="263"/>
            <ac:spMk id="15" creationId="{92566C42-0F9C-4361-BD65-372F2960F869}"/>
          </ac:spMkLst>
        </pc:spChg>
        <pc:cxnChg chg="del">
          <ac:chgData name="Brendan Jacobs" userId="3d8bf39d-9301-4614-bb73-88ed2d93bffd" providerId="ADAL" clId="{FCD8E785-E287-44CE-8BF8-46AFFB038470}" dt="2023-12-11T02:44:25.161" v="29" actId="478"/>
          <ac:cxnSpMkLst>
            <pc:docMk/>
            <pc:sldMk cId="2691595591" sldId="263"/>
            <ac:cxnSpMk id="16" creationId="{DA7CA20D-EFE4-424D-A7AD-10A054D9FABA}"/>
          </ac:cxnSpMkLst>
        </pc:cxnChg>
        <pc:cxnChg chg="del mod">
          <ac:chgData name="Brendan Jacobs" userId="3d8bf39d-9301-4614-bb73-88ed2d93bffd" providerId="ADAL" clId="{FCD8E785-E287-44CE-8BF8-46AFFB038470}" dt="2023-12-11T02:44:26.756" v="30" actId="478"/>
          <ac:cxnSpMkLst>
            <pc:docMk/>
            <pc:sldMk cId="2691595591" sldId="263"/>
            <ac:cxnSpMk id="19" creationId="{036BDC6B-3A1D-497B-8D45-776A96826434}"/>
          </ac:cxnSpMkLst>
        </pc:cxnChg>
      </pc:sldChg>
      <pc:sldChg chg="add modTransition">
        <pc:chgData name="Brendan Jacobs" userId="3d8bf39d-9301-4614-bb73-88ed2d93bffd" providerId="ADAL" clId="{FCD8E785-E287-44CE-8BF8-46AFFB038470}" dt="2023-12-11T03:58:43.944" v="81"/>
        <pc:sldMkLst>
          <pc:docMk/>
          <pc:sldMk cId="4268888295" sldId="264"/>
        </pc:sldMkLst>
      </pc:sldChg>
      <pc:sldChg chg="delSp add ord modTransition">
        <pc:chgData name="Brendan Jacobs" userId="3d8bf39d-9301-4614-bb73-88ed2d93bffd" providerId="ADAL" clId="{FCD8E785-E287-44CE-8BF8-46AFFB038470}" dt="2023-12-11T03:58:43.944" v="81"/>
        <pc:sldMkLst>
          <pc:docMk/>
          <pc:sldMk cId="2933952959" sldId="265"/>
        </pc:sldMkLst>
        <pc:spChg chg="del">
          <ac:chgData name="Brendan Jacobs" userId="3d8bf39d-9301-4614-bb73-88ed2d93bffd" providerId="ADAL" clId="{FCD8E785-E287-44CE-8BF8-46AFFB038470}" dt="2023-12-11T02:45:14.903" v="40" actId="478"/>
          <ac:spMkLst>
            <pc:docMk/>
            <pc:sldMk cId="2933952959" sldId="265"/>
            <ac:spMk id="9" creationId="{6D9522A1-08ED-456C-A56B-64F5D4FBE920}"/>
          </ac:spMkLst>
        </pc:spChg>
        <pc:spChg chg="del">
          <ac:chgData name="Brendan Jacobs" userId="3d8bf39d-9301-4614-bb73-88ed2d93bffd" providerId="ADAL" clId="{FCD8E785-E287-44CE-8BF8-46AFFB038470}" dt="2023-12-11T02:45:17.389" v="41" actId="478"/>
          <ac:spMkLst>
            <pc:docMk/>
            <pc:sldMk cId="2933952959" sldId="265"/>
            <ac:spMk id="12" creationId="{DB672C1B-0557-44C0-B7EB-9E7FE2D6F920}"/>
          </ac:spMkLst>
        </pc:spChg>
        <pc:spChg chg="del">
          <ac:chgData name="Brendan Jacobs" userId="3d8bf39d-9301-4614-bb73-88ed2d93bffd" providerId="ADAL" clId="{FCD8E785-E287-44CE-8BF8-46AFFB038470}" dt="2023-12-11T02:45:52.695" v="47" actId="478"/>
          <ac:spMkLst>
            <pc:docMk/>
            <pc:sldMk cId="2933952959" sldId="265"/>
            <ac:spMk id="14" creationId="{3E61A3B0-AD03-47A6-84A7-1D3249E01CE4}"/>
          </ac:spMkLst>
        </pc:spChg>
        <pc:cxnChg chg="del">
          <ac:chgData name="Brendan Jacobs" userId="3d8bf39d-9301-4614-bb73-88ed2d93bffd" providerId="ADAL" clId="{FCD8E785-E287-44CE-8BF8-46AFFB038470}" dt="2023-12-11T02:45:12.267" v="39" actId="478"/>
          <ac:cxnSpMkLst>
            <pc:docMk/>
            <pc:sldMk cId="2933952959" sldId="265"/>
            <ac:cxnSpMk id="16" creationId="{DA7CA20D-EFE4-424D-A7AD-10A054D9FABA}"/>
          </ac:cxnSpMkLst>
        </pc:cxnChg>
      </pc:sldChg>
      <pc:sldChg chg="delSp add ord modTransition">
        <pc:chgData name="Brendan Jacobs" userId="3d8bf39d-9301-4614-bb73-88ed2d93bffd" providerId="ADAL" clId="{FCD8E785-E287-44CE-8BF8-46AFFB038470}" dt="2023-12-11T03:58:43.944" v="81"/>
        <pc:sldMkLst>
          <pc:docMk/>
          <pc:sldMk cId="3636226857" sldId="266"/>
        </pc:sldMkLst>
        <pc:spChg chg="del">
          <ac:chgData name="Brendan Jacobs" userId="3d8bf39d-9301-4614-bb73-88ed2d93bffd" providerId="ADAL" clId="{FCD8E785-E287-44CE-8BF8-46AFFB038470}" dt="2023-12-11T02:45:32.620" v="43" actId="478"/>
          <ac:spMkLst>
            <pc:docMk/>
            <pc:sldMk cId="3636226857" sldId="266"/>
            <ac:spMk id="14" creationId="{3E61A3B0-AD03-47A6-84A7-1D3249E01CE4}"/>
          </ac:spMkLst>
        </pc:spChg>
        <pc:spChg chg="del">
          <ac:chgData name="Brendan Jacobs" userId="3d8bf39d-9301-4614-bb73-88ed2d93bffd" providerId="ADAL" clId="{FCD8E785-E287-44CE-8BF8-46AFFB038470}" dt="2023-12-11T02:45:35.030" v="44" actId="478"/>
          <ac:spMkLst>
            <pc:docMk/>
            <pc:sldMk cId="3636226857" sldId="266"/>
            <ac:spMk id="15" creationId="{92566C42-0F9C-4361-BD65-372F2960F869}"/>
          </ac:spMkLst>
        </pc:spChg>
      </pc:sldChg>
      <pc:sldChg chg="add del">
        <pc:chgData name="Brendan Jacobs" userId="3d8bf39d-9301-4614-bb73-88ed2d93bffd" providerId="ADAL" clId="{FCD8E785-E287-44CE-8BF8-46AFFB038470}" dt="2023-12-11T02:49:21.918" v="58" actId="2696"/>
        <pc:sldMkLst>
          <pc:docMk/>
          <pc:sldMk cId="2965193303" sldId="267"/>
        </pc:sldMkLst>
      </pc:sldChg>
      <pc:sldChg chg="delSp add ord modTransition">
        <pc:chgData name="Brendan Jacobs" userId="3d8bf39d-9301-4614-bb73-88ed2d93bffd" providerId="ADAL" clId="{FCD8E785-E287-44CE-8BF8-46AFFB038470}" dt="2023-12-11T03:58:43.944" v="81"/>
        <pc:sldMkLst>
          <pc:docMk/>
          <pc:sldMk cId="2581336148" sldId="268"/>
        </pc:sldMkLst>
        <pc:spChg chg="del">
          <ac:chgData name="Brendan Jacobs" userId="3d8bf39d-9301-4614-bb73-88ed2d93bffd" providerId="ADAL" clId="{FCD8E785-E287-44CE-8BF8-46AFFB038470}" dt="2023-12-11T02:48:48.493" v="53" actId="478"/>
          <ac:spMkLst>
            <pc:docMk/>
            <pc:sldMk cId="2581336148" sldId="268"/>
            <ac:spMk id="9" creationId="{6D9522A1-08ED-456C-A56B-64F5D4FBE920}"/>
          </ac:spMkLst>
        </pc:spChg>
        <pc:spChg chg="del">
          <ac:chgData name="Brendan Jacobs" userId="3d8bf39d-9301-4614-bb73-88ed2d93bffd" providerId="ADAL" clId="{FCD8E785-E287-44CE-8BF8-46AFFB038470}" dt="2023-12-11T02:48:53.088" v="55" actId="478"/>
          <ac:spMkLst>
            <pc:docMk/>
            <pc:sldMk cId="2581336148" sldId="268"/>
            <ac:spMk id="12" creationId="{DB672C1B-0557-44C0-B7EB-9E7FE2D6F920}"/>
          </ac:spMkLst>
        </pc:spChg>
        <pc:spChg chg="del">
          <ac:chgData name="Brendan Jacobs" userId="3d8bf39d-9301-4614-bb73-88ed2d93bffd" providerId="ADAL" clId="{FCD8E785-E287-44CE-8BF8-46AFFB038470}" dt="2023-12-11T02:48:51.237" v="54" actId="478"/>
          <ac:spMkLst>
            <pc:docMk/>
            <pc:sldMk cId="2581336148" sldId="268"/>
            <ac:spMk id="14" creationId="{3E61A3B0-AD03-47A6-84A7-1D3249E01CE4}"/>
          </ac:spMkLst>
        </pc:spChg>
      </pc:sldChg>
      <pc:sldChg chg="delSp add modTransition">
        <pc:chgData name="Brendan Jacobs" userId="3d8bf39d-9301-4614-bb73-88ed2d93bffd" providerId="ADAL" clId="{FCD8E785-E287-44CE-8BF8-46AFFB038470}" dt="2023-12-11T03:58:43.944" v="81"/>
        <pc:sldMkLst>
          <pc:docMk/>
          <pc:sldMk cId="2819243366" sldId="269"/>
        </pc:sldMkLst>
        <pc:spChg chg="del">
          <ac:chgData name="Brendan Jacobs" userId="3d8bf39d-9301-4614-bb73-88ed2d93bffd" providerId="ADAL" clId="{FCD8E785-E287-44CE-8BF8-46AFFB038470}" dt="2023-12-11T02:50:43.778" v="61" actId="478"/>
          <ac:spMkLst>
            <pc:docMk/>
            <pc:sldMk cId="2819243366" sldId="269"/>
            <ac:spMk id="12" creationId="{DB672C1B-0557-44C0-B7EB-9E7FE2D6F920}"/>
          </ac:spMkLst>
        </pc:spChg>
      </pc:sldChg>
      <pc:sldChg chg="add del">
        <pc:chgData name="Brendan Jacobs" userId="3d8bf39d-9301-4614-bb73-88ed2d93bffd" providerId="ADAL" clId="{FCD8E785-E287-44CE-8BF8-46AFFB038470}" dt="2023-12-11T02:50:09.476" v="60" actId="2696"/>
        <pc:sldMkLst>
          <pc:docMk/>
          <pc:sldMk cId="3277145626" sldId="270"/>
        </pc:sldMkLst>
      </pc:sldChg>
      <pc:sldChg chg="addSp add modTransition">
        <pc:chgData name="Brendan Jacobs" userId="3d8bf39d-9301-4614-bb73-88ed2d93bffd" providerId="ADAL" clId="{FCD8E785-E287-44CE-8BF8-46AFFB038470}" dt="2023-12-11T03:58:43.944" v="81"/>
        <pc:sldMkLst>
          <pc:docMk/>
          <pc:sldMk cId="1763187275" sldId="271"/>
        </pc:sldMkLst>
        <pc:spChg chg="add">
          <ac:chgData name="Brendan Jacobs" userId="3d8bf39d-9301-4614-bb73-88ed2d93bffd" providerId="ADAL" clId="{FCD8E785-E287-44CE-8BF8-46AFFB038470}" dt="2023-12-11T02:49:11.412" v="57"/>
          <ac:spMkLst>
            <pc:docMk/>
            <pc:sldMk cId="1763187275" sldId="271"/>
            <ac:spMk id="12" creationId="{51BA657A-60A7-420B-B855-48A547530AF1}"/>
          </ac:spMkLst>
        </pc:spChg>
      </pc:sldChg>
      <pc:sldChg chg="add modTransition">
        <pc:chgData name="Brendan Jacobs" userId="3d8bf39d-9301-4614-bb73-88ed2d93bffd" providerId="ADAL" clId="{FCD8E785-E287-44CE-8BF8-46AFFB038470}" dt="2023-12-11T03:58:43.944" v="81"/>
        <pc:sldMkLst>
          <pc:docMk/>
          <pc:sldMk cId="1265918040" sldId="272"/>
        </pc:sldMkLst>
      </pc:sldChg>
      <pc:sldChg chg="add modTransition">
        <pc:chgData name="Brendan Jacobs" userId="3d8bf39d-9301-4614-bb73-88ed2d93bffd" providerId="ADAL" clId="{FCD8E785-E287-44CE-8BF8-46AFFB038470}" dt="2023-12-11T03:58:43.944" v="81"/>
        <pc:sldMkLst>
          <pc:docMk/>
          <pc:sldMk cId="4137727101" sldId="273"/>
        </pc:sldMkLst>
      </pc:sldChg>
      <pc:sldMasterChg chg="modTransition modSldLayout">
        <pc:chgData name="Brendan Jacobs" userId="3d8bf39d-9301-4614-bb73-88ed2d93bffd" providerId="ADAL" clId="{FCD8E785-E287-44CE-8BF8-46AFFB038470}" dt="2023-12-11T03:58:43.944" v="81"/>
        <pc:sldMasterMkLst>
          <pc:docMk/>
          <pc:sldMasterMk cId="4013918530" sldId="2147483660"/>
        </pc:sldMasterMkLst>
        <pc:sldLayoutChg chg="modTransition">
          <pc:chgData name="Brendan Jacobs" userId="3d8bf39d-9301-4614-bb73-88ed2d93bffd" providerId="ADAL" clId="{FCD8E785-E287-44CE-8BF8-46AFFB038470}" dt="2023-12-11T03:58:43.944" v="81"/>
          <pc:sldLayoutMkLst>
            <pc:docMk/>
            <pc:sldMasterMk cId="4013918530" sldId="2147483660"/>
            <pc:sldLayoutMk cId="2905732722" sldId="2147483661"/>
          </pc:sldLayoutMkLst>
        </pc:sldLayoutChg>
        <pc:sldLayoutChg chg="modTransition">
          <pc:chgData name="Brendan Jacobs" userId="3d8bf39d-9301-4614-bb73-88ed2d93bffd" providerId="ADAL" clId="{FCD8E785-E287-44CE-8BF8-46AFFB038470}" dt="2023-12-11T03:58:43.944" v="81"/>
          <pc:sldLayoutMkLst>
            <pc:docMk/>
            <pc:sldMasterMk cId="4013918530" sldId="2147483660"/>
            <pc:sldLayoutMk cId="1597159837" sldId="2147483662"/>
          </pc:sldLayoutMkLst>
        </pc:sldLayoutChg>
        <pc:sldLayoutChg chg="modTransition">
          <pc:chgData name="Brendan Jacobs" userId="3d8bf39d-9301-4614-bb73-88ed2d93bffd" providerId="ADAL" clId="{FCD8E785-E287-44CE-8BF8-46AFFB038470}" dt="2023-12-11T03:58:43.944" v="81"/>
          <pc:sldLayoutMkLst>
            <pc:docMk/>
            <pc:sldMasterMk cId="4013918530" sldId="2147483660"/>
            <pc:sldLayoutMk cId="1561153364" sldId="2147483663"/>
          </pc:sldLayoutMkLst>
        </pc:sldLayoutChg>
        <pc:sldLayoutChg chg="modTransition">
          <pc:chgData name="Brendan Jacobs" userId="3d8bf39d-9301-4614-bb73-88ed2d93bffd" providerId="ADAL" clId="{FCD8E785-E287-44CE-8BF8-46AFFB038470}" dt="2023-12-11T03:58:43.944" v="81"/>
          <pc:sldLayoutMkLst>
            <pc:docMk/>
            <pc:sldMasterMk cId="4013918530" sldId="2147483660"/>
            <pc:sldLayoutMk cId="580148769" sldId="2147483664"/>
          </pc:sldLayoutMkLst>
        </pc:sldLayoutChg>
        <pc:sldLayoutChg chg="modTransition">
          <pc:chgData name="Brendan Jacobs" userId="3d8bf39d-9301-4614-bb73-88ed2d93bffd" providerId="ADAL" clId="{FCD8E785-E287-44CE-8BF8-46AFFB038470}" dt="2023-12-11T03:58:43.944" v="81"/>
          <pc:sldLayoutMkLst>
            <pc:docMk/>
            <pc:sldMasterMk cId="4013918530" sldId="2147483660"/>
            <pc:sldLayoutMk cId="1969722570" sldId="2147483665"/>
          </pc:sldLayoutMkLst>
        </pc:sldLayoutChg>
        <pc:sldLayoutChg chg="modTransition">
          <pc:chgData name="Brendan Jacobs" userId="3d8bf39d-9301-4614-bb73-88ed2d93bffd" providerId="ADAL" clId="{FCD8E785-E287-44CE-8BF8-46AFFB038470}" dt="2023-12-11T03:58:43.944" v="81"/>
          <pc:sldLayoutMkLst>
            <pc:docMk/>
            <pc:sldMasterMk cId="4013918530" sldId="2147483660"/>
            <pc:sldLayoutMk cId="2300095527" sldId="2147483666"/>
          </pc:sldLayoutMkLst>
        </pc:sldLayoutChg>
        <pc:sldLayoutChg chg="modTransition">
          <pc:chgData name="Brendan Jacobs" userId="3d8bf39d-9301-4614-bb73-88ed2d93bffd" providerId="ADAL" clId="{FCD8E785-E287-44CE-8BF8-46AFFB038470}" dt="2023-12-11T03:58:43.944" v="81"/>
          <pc:sldLayoutMkLst>
            <pc:docMk/>
            <pc:sldMasterMk cId="4013918530" sldId="2147483660"/>
            <pc:sldLayoutMk cId="4203186858" sldId="2147483667"/>
          </pc:sldLayoutMkLst>
        </pc:sldLayoutChg>
        <pc:sldLayoutChg chg="modTransition">
          <pc:chgData name="Brendan Jacobs" userId="3d8bf39d-9301-4614-bb73-88ed2d93bffd" providerId="ADAL" clId="{FCD8E785-E287-44CE-8BF8-46AFFB038470}" dt="2023-12-11T03:58:43.944" v="81"/>
          <pc:sldLayoutMkLst>
            <pc:docMk/>
            <pc:sldMasterMk cId="4013918530" sldId="2147483660"/>
            <pc:sldLayoutMk cId="4079955780" sldId="2147483668"/>
          </pc:sldLayoutMkLst>
        </pc:sldLayoutChg>
        <pc:sldLayoutChg chg="modTransition">
          <pc:chgData name="Brendan Jacobs" userId="3d8bf39d-9301-4614-bb73-88ed2d93bffd" providerId="ADAL" clId="{FCD8E785-E287-44CE-8BF8-46AFFB038470}" dt="2023-12-11T03:58:43.944" v="81"/>
          <pc:sldLayoutMkLst>
            <pc:docMk/>
            <pc:sldMasterMk cId="4013918530" sldId="2147483660"/>
            <pc:sldLayoutMk cId="840986618" sldId="2147483669"/>
          </pc:sldLayoutMkLst>
        </pc:sldLayoutChg>
        <pc:sldLayoutChg chg="modTransition">
          <pc:chgData name="Brendan Jacobs" userId="3d8bf39d-9301-4614-bb73-88ed2d93bffd" providerId="ADAL" clId="{FCD8E785-E287-44CE-8BF8-46AFFB038470}" dt="2023-12-11T03:58:43.944" v="81"/>
          <pc:sldLayoutMkLst>
            <pc:docMk/>
            <pc:sldMasterMk cId="4013918530" sldId="2147483660"/>
            <pc:sldLayoutMk cId="2736710590" sldId="2147483670"/>
          </pc:sldLayoutMkLst>
        </pc:sldLayoutChg>
        <pc:sldLayoutChg chg="modTransition">
          <pc:chgData name="Brendan Jacobs" userId="3d8bf39d-9301-4614-bb73-88ed2d93bffd" providerId="ADAL" clId="{FCD8E785-E287-44CE-8BF8-46AFFB038470}" dt="2023-12-11T03:58:43.944" v="81"/>
          <pc:sldLayoutMkLst>
            <pc:docMk/>
            <pc:sldMasterMk cId="4013918530" sldId="2147483660"/>
            <pc:sldLayoutMk cId="3150452219" sldId="2147483671"/>
          </pc:sldLayoutMkLst>
        </pc:sldLayoutChg>
      </pc:sldMasterChg>
    </pc:docChg>
  </pc:docChgLst>
  <pc:docChgLst>
    <pc:chgData name="Brendan Jacobs" userId="3d8bf39d-9301-4614-bb73-88ed2d93bffd" providerId="ADAL" clId="{91EF2250-7B1D-48A8-9889-CBCF9BD4374E}"/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E3D7-5982-4877-AE7F-4604F1D948D6}" type="datetimeFigureOut">
              <a:rPr lang="en-AU" smtClean="0"/>
              <a:t>11/12/2023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B28B9-07F2-479C-B657-9601C80686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5732722"/>
      </p:ext>
    </p:extLst>
  </p:cSld>
  <p:clrMapOvr>
    <a:masterClrMapping/>
  </p:clrMapOvr>
  <p:transition spd="slow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E3D7-5982-4877-AE7F-4604F1D948D6}" type="datetimeFigureOut">
              <a:rPr lang="en-AU" smtClean="0"/>
              <a:t>11/12/2023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B28B9-07F2-479C-B657-9601C80686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6710590"/>
      </p:ext>
    </p:extLst>
  </p:cSld>
  <p:clrMapOvr>
    <a:masterClrMapping/>
  </p:clrMapOvr>
  <p:transition spd="slow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E3D7-5982-4877-AE7F-4604F1D948D6}" type="datetimeFigureOut">
              <a:rPr lang="en-AU" smtClean="0"/>
              <a:t>11/12/2023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B28B9-07F2-479C-B657-9601C80686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0452219"/>
      </p:ext>
    </p:extLst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E3D7-5982-4877-AE7F-4604F1D948D6}" type="datetimeFigureOut">
              <a:rPr lang="en-AU" smtClean="0"/>
              <a:t>11/12/2023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B28B9-07F2-479C-B657-9601C80686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97159837"/>
      </p:ext>
    </p:extLst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E3D7-5982-4877-AE7F-4604F1D948D6}" type="datetimeFigureOut">
              <a:rPr lang="en-AU" smtClean="0"/>
              <a:t>11/12/2023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B28B9-07F2-479C-B657-9601C80686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1153364"/>
      </p:ext>
    </p:extLst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E3D7-5982-4877-AE7F-4604F1D948D6}" type="datetimeFigureOut">
              <a:rPr lang="en-AU" smtClean="0"/>
              <a:t>11/12/2023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B28B9-07F2-479C-B657-9601C80686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0148769"/>
      </p:ext>
    </p:extLst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E3D7-5982-4877-AE7F-4604F1D948D6}" type="datetimeFigureOut">
              <a:rPr lang="en-AU" smtClean="0"/>
              <a:t>11/12/2023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B28B9-07F2-479C-B657-9601C80686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69722570"/>
      </p:ext>
    </p:extLst>
  </p:cSld>
  <p:clrMapOvr>
    <a:masterClrMapping/>
  </p:clrMapOvr>
  <p:transition spd="slow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E3D7-5982-4877-AE7F-4604F1D948D6}" type="datetimeFigureOut">
              <a:rPr lang="en-AU" smtClean="0"/>
              <a:t>11/12/2023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B28B9-07F2-479C-B657-9601C80686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0095527"/>
      </p:ext>
    </p:extLst>
  </p:cSld>
  <p:clrMapOvr>
    <a:masterClrMapping/>
  </p:clrMapOvr>
  <p:transition spd="slow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E3D7-5982-4877-AE7F-4604F1D948D6}" type="datetimeFigureOut">
              <a:rPr lang="en-AU" smtClean="0"/>
              <a:t>11/12/2023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B28B9-07F2-479C-B657-9601C80686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3186858"/>
      </p:ext>
    </p:extLst>
  </p:cSld>
  <p:clrMapOvr>
    <a:masterClrMapping/>
  </p:clrMapOvr>
  <p:transition spd="slow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E3D7-5982-4877-AE7F-4604F1D948D6}" type="datetimeFigureOut">
              <a:rPr lang="en-AU" smtClean="0"/>
              <a:t>11/12/2023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B28B9-07F2-479C-B657-9601C80686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9955780"/>
      </p:ext>
    </p:extLst>
  </p:cSld>
  <p:clrMapOvr>
    <a:masterClrMapping/>
  </p:clrMapOvr>
  <p:transition spd="slow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E3D7-5982-4877-AE7F-4604F1D948D6}" type="datetimeFigureOut">
              <a:rPr lang="en-AU" smtClean="0"/>
              <a:t>11/12/2023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B28B9-07F2-479C-B657-9601C80686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0986618"/>
      </p:ext>
    </p:extLst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8E3D7-5982-4877-AE7F-4604F1D948D6}" type="datetimeFigureOut">
              <a:rPr lang="en-AU" smtClean="0"/>
              <a:t>11/12/2023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B28B9-07F2-479C-B657-9601C80686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3918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B0EDAF-D259-415C-892E-F28EABE4E34E}"/>
              </a:ext>
            </a:extLst>
          </p:cNvPr>
          <p:cNvSpPr/>
          <p:nvPr/>
        </p:nvSpPr>
        <p:spPr>
          <a:xfrm>
            <a:off x="2084716" y="539150"/>
            <a:ext cx="5736567" cy="57796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6689534"/>
      </p:ext>
    </p:extLst>
  </p:cSld>
  <p:clrMapOvr>
    <a:masterClrMapping/>
  </p:clrMapOvr>
  <p:transition spd="slow"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B0EDAF-D259-415C-892E-F28EABE4E34E}"/>
              </a:ext>
            </a:extLst>
          </p:cNvPr>
          <p:cNvSpPr/>
          <p:nvPr/>
        </p:nvSpPr>
        <p:spPr>
          <a:xfrm>
            <a:off x="2084716" y="539150"/>
            <a:ext cx="5736567" cy="57796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674BB60-D0B5-4803-B520-6E88279F1FC9}"/>
              </a:ext>
            </a:extLst>
          </p:cNvPr>
          <p:cNvCxnSpPr>
            <a:cxnSpLocks/>
          </p:cNvCxnSpPr>
          <p:nvPr/>
        </p:nvCxnSpPr>
        <p:spPr>
          <a:xfrm flipV="1">
            <a:off x="2084716" y="539150"/>
            <a:ext cx="5736567" cy="57796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B0E798-096F-4796-957C-F2E01B0BD477}"/>
              </a:ext>
            </a:extLst>
          </p:cNvPr>
          <p:cNvCxnSpPr>
            <a:cxnSpLocks/>
            <a:stCxn id="4" idx="2"/>
            <a:endCxn id="4" idx="3"/>
          </p:cNvCxnSpPr>
          <p:nvPr/>
        </p:nvCxnSpPr>
        <p:spPr>
          <a:xfrm flipV="1">
            <a:off x="4953000" y="3429000"/>
            <a:ext cx="2868283" cy="28898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81B1F9B-06AA-4BA2-AF41-944E01A689BB}"/>
              </a:ext>
            </a:extLst>
          </p:cNvPr>
          <p:cNvCxnSpPr>
            <a:cxnSpLocks/>
          </p:cNvCxnSpPr>
          <p:nvPr/>
        </p:nvCxnSpPr>
        <p:spPr>
          <a:xfrm flipH="1" flipV="1">
            <a:off x="2084717" y="539151"/>
            <a:ext cx="4302424" cy="433477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A7CA20D-EFE4-424D-A7AD-10A054D9FABA}"/>
              </a:ext>
            </a:extLst>
          </p:cNvPr>
          <p:cNvCxnSpPr>
            <a:cxnSpLocks/>
          </p:cNvCxnSpPr>
          <p:nvPr/>
        </p:nvCxnSpPr>
        <p:spPr>
          <a:xfrm>
            <a:off x="3519577" y="4873924"/>
            <a:ext cx="286756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36BDC6B-3A1D-497B-8D45-776A96826434}"/>
              </a:ext>
            </a:extLst>
          </p:cNvPr>
          <p:cNvCxnSpPr>
            <a:cxnSpLocks/>
            <a:endCxn id="4" idx="3"/>
          </p:cNvCxnSpPr>
          <p:nvPr/>
        </p:nvCxnSpPr>
        <p:spPr>
          <a:xfrm>
            <a:off x="6387141" y="2001328"/>
            <a:ext cx="1434142" cy="142767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6A4F2E8-C1CC-40FD-87C5-6F9EB92F7FE9}"/>
              </a:ext>
            </a:extLst>
          </p:cNvPr>
          <p:cNvSpPr txBox="1"/>
          <p:nvPr/>
        </p:nvSpPr>
        <p:spPr>
          <a:xfrm>
            <a:off x="2940067" y="2927757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D38FB7-5015-47B3-A462-AD0C3A4ED3EB}"/>
              </a:ext>
            </a:extLst>
          </p:cNvPr>
          <p:cNvSpPr txBox="1"/>
          <p:nvPr/>
        </p:nvSpPr>
        <p:spPr>
          <a:xfrm>
            <a:off x="4665900" y="1047940"/>
            <a:ext cx="463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644835-8CF2-460C-BEEE-590CCDA49507}"/>
              </a:ext>
            </a:extLst>
          </p:cNvPr>
          <p:cNvSpPr txBox="1"/>
          <p:nvPr/>
        </p:nvSpPr>
        <p:spPr>
          <a:xfrm>
            <a:off x="6863601" y="4891177"/>
            <a:ext cx="4587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566C42-0F9C-4361-BD65-372F2960F869}"/>
              </a:ext>
            </a:extLst>
          </p:cNvPr>
          <p:cNvSpPr txBox="1"/>
          <p:nvPr/>
        </p:nvSpPr>
        <p:spPr>
          <a:xfrm>
            <a:off x="7035293" y="1530584"/>
            <a:ext cx="5004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581336148"/>
      </p:ext>
    </p:extLst>
  </p:cSld>
  <p:clrMapOvr>
    <a:masterClrMapping/>
  </p:clrMapOvr>
  <p:transition spd="slow"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B0EDAF-D259-415C-892E-F28EABE4E34E}"/>
              </a:ext>
            </a:extLst>
          </p:cNvPr>
          <p:cNvSpPr/>
          <p:nvPr/>
        </p:nvSpPr>
        <p:spPr>
          <a:xfrm>
            <a:off x="2084716" y="539150"/>
            <a:ext cx="5736567" cy="57796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674BB60-D0B5-4803-B520-6E88279F1FC9}"/>
              </a:ext>
            </a:extLst>
          </p:cNvPr>
          <p:cNvCxnSpPr>
            <a:cxnSpLocks/>
          </p:cNvCxnSpPr>
          <p:nvPr/>
        </p:nvCxnSpPr>
        <p:spPr>
          <a:xfrm flipV="1">
            <a:off x="2084716" y="539150"/>
            <a:ext cx="5736567" cy="57796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B0E798-096F-4796-957C-F2E01B0BD477}"/>
              </a:ext>
            </a:extLst>
          </p:cNvPr>
          <p:cNvCxnSpPr>
            <a:cxnSpLocks/>
            <a:stCxn id="4" idx="2"/>
            <a:endCxn id="4" idx="3"/>
          </p:cNvCxnSpPr>
          <p:nvPr/>
        </p:nvCxnSpPr>
        <p:spPr>
          <a:xfrm flipV="1">
            <a:off x="4953000" y="3429000"/>
            <a:ext cx="2868283" cy="28898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81B1F9B-06AA-4BA2-AF41-944E01A689BB}"/>
              </a:ext>
            </a:extLst>
          </p:cNvPr>
          <p:cNvCxnSpPr>
            <a:cxnSpLocks/>
          </p:cNvCxnSpPr>
          <p:nvPr/>
        </p:nvCxnSpPr>
        <p:spPr>
          <a:xfrm flipH="1" flipV="1">
            <a:off x="2084717" y="539151"/>
            <a:ext cx="4302424" cy="433477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A7CA20D-EFE4-424D-A7AD-10A054D9FABA}"/>
              </a:ext>
            </a:extLst>
          </p:cNvPr>
          <p:cNvCxnSpPr>
            <a:cxnSpLocks/>
          </p:cNvCxnSpPr>
          <p:nvPr/>
        </p:nvCxnSpPr>
        <p:spPr>
          <a:xfrm>
            <a:off x="3519577" y="4873924"/>
            <a:ext cx="286756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36BDC6B-3A1D-497B-8D45-776A96826434}"/>
              </a:ext>
            </a:extLst>
          </p:cNvPr>
          <p:cNvCxnSpPr>
            <a:cxnSpLocks/>
            <a:endCxn id="4" idx="3"/>
          </p:cNvCxnSpPr>
          <p:nvPr/>
        </p:nvCxnSpPr>
        <p:spPr>
          <a:xfrm>
            <a:off x="6387141" y="2001328"/>
            <a:ext cx="1434142" cy="142767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6A4F2E8-C1CC-40FD-87C5-6F9EB92F7FE9}"/>
              </a:ext>
            </a:extLst>
          </p:cNvPr>
          <p:cNvSpPr txBox="1"/>
          <p:nvPr/>
        </p:nvSpPr>
        <p:spPr>
          <a:xfrm>
            <a:off x="2940067" y="2927757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D38FB7-5015-47B3-A462-AD0C3A4ED3EB}"/>
              </a:ext>
            </a:extLst>
          </p:cNvPr>
          <p:cNvSpPr txBox="1"/>
          <p:nvPr/>
        </p:nvSpPr>
        <p:spPr>
          <a:xfrm>
            <a:off x="4665900" y="1047940"/>
            <a:ext cx="463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644835-8CF2-460C-BEEE-590CCDA49507}"/>
              </a:ext>
            </a:extLst>
          </p:cNvPr>
          <p:cNvSpPr txBox="1"/>
          <p:nvPr/>
        </p:nvSpPr>
        <p:spPr>
          <a:xfrm>
            <a:off x="6863601" y="4891177"/>
            <a:ext cx="4587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566C42-0F9C-4361-BD65-372F2960F869}"/>
              </a:ext>
            </a:extLst>
          </p:cNvPr>
          <p:cNvSpPr txBox="1"/>
          <p:nvPr/>
        </p:nvSpPr>
        <p:spPr>
          <a:xfrm>
            <a:off x="7035293" y="1530584"/>
            <a:ext cx="5004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BA657A-60A7-420B-B855-48A547530AF1}"/>
              </a:ext>
            </a:extLst>
          </p:cNvPr>
          <p:cNvSpPr txBox="1"/>
          <p:nvPr/>
        </p:nvSpPr>
        <p:spPr>
          <a:xfrm>
            <a:off x="4712388" y="3885500"/>
            <a:ext cx="4347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763187275"/>
      </p:ext>
    </p:extLst>
  </p:cSld>
  <p:clrMapOvr>
    <a:masterClrMapping/>
  </p:clrMapOvr>
  <p:transition spd="slow"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B0EDAF-D259-415C-892E-F28EABE4E34E}"/>
              </a:ext>
            </a:extLst>
          </p:cNvPr>
          <p:cNvSpPr/>
          <p:nvPr/>
        </p:nvSpPr>
        <p:spPr>
          <a:xfrm>
            <a:off x="2084716" y="539150"/>
            <a:ext cx="5736567" cy="57796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674BB60-D0B5-4803-B520-6E88279F1FC9}"/>
              </a:ext>
            </a:extLst>
          </p:cNvPr>
          <p:cNvCxnSpPr>
            <a:cxnSpLocks/>
          </p:cNvCxnSpPr>
          <p:nvPr/>
        </p:nvCxnSpPr>
        <p:spPr>
          <a:xfrm flipV="1">
            <a:off x="2084716" y="539150"/>
            <a:ext cx="5736567" cy="57796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B0E798-096F-4796-957C-F2E01B0BD477}"/>
              </a:ext>
            </a:extLst>
          </p:cNvPr>
          <p:cNvCxnSpPr>
            <a:cxnSpLocks/>
            <a:stCxn id="4" idx="2"/>
            <a:endCxn id="4" idx="3"/>
          </p:cNvCxnSpPr>
          <p:nvPr/>
        </p:nvCxnSpPr>
        <p:spPr>
          <a:xfrm flipV="1">
            <a:off x="4953000" y="3429000"/>
            <a:ext cx="2868283" cy="28898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81B1F9B-06AA-4BA2-AF41-944E01A689BB}"/>
              </a:ext>
            </a:extLst>
          </p:cNvPr>
          <p:cNvCxnSpPr>
            <a:cxnSpLocks/>
          </p:cNvCxnSpPr>
          <p:nvPr/>
        </p:nvCxnSpPr>
        <p:spPr>
          <a:xfrm flipH="1" flipV="1">
            <a:off x="2084717" y="539151"/>
            <a:ext cx="4302424" cy="433477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A7CA20D-EFE4-424D-A7AD-10A054D9FABA}"/>
              </a:ext>
            </a:extLst>
          </p:cNvPr>
          <p:cNvCxnSpPr>
            <a:cxnSpLocks/>
          </p:cNvCxnSpPr>
          <p:nvPr/>
        </p:nvCxnSpPr>
        <p:spPr>
          <a:xfrm>
            <a:off x="3519577" y="4873924"/>
            <a:ext cx="286756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36BDC6B-3A1D-497B-8D45-776A96826434}"/>
              </a:ext>
            </a:extLst>
          </p:cNvPr>
          <p:cNvCxnSpPr>
            <a:cxnSpLocks/>
            <a:endCxn id="4" idx="3"/>
          </p:cNvCxnSpPr>
          <p:nvPr/>
        </p:nvCxnSpPr>
        <p:spPr>
          <a:xfrm>
            <a:off x="6387141" y="2001328"/>
            <a:ext cx="1434142" cy="142767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6A4F2E8-C1CC-40FD-87C5-6F9EB92F7FE9}"/>
              </a:ext>
            </a:extLst>
          </p:cNvPr>
          <p:cNvSpPr txBox="1"/>
          <p:nvPr/>
        </p:nvSpPr>
        <p:spPr>
          <a:xfrm>
            <a:off x="2940067" y="2927757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9522A1-08ED-456C-A56B-64F5D4FBE920}"/>
              </a:ext>
            </a:extLst>
          </p:cNvPr>
          <p:cNvSpPr txBox="1"/>
          <p:nvPr/>
        </p:nvSpPr>
        <p:spPr>
          <a:xfrm>
            <a:off x="4712388" y="3885500"/>
            <a:ext cx="4347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D38FB7-5015-47B3-A462-AD0C3A4ED3EB}"/>
              </a:ext>
            </a:extLst>
          </p:cNvPr>
          <p:cNvSpPr txBox="1"/>
          <p:nvPr/>
        </p:nvSpPr>
        <p:spPr>
          <a:xfrm>
            <a:off x="4665900" y="1047940"/>
            <a:ext cx="463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644835-8CF2-460C-BEEE-590CCDA49507}"/>
              </a:ext>
            </a:extLst>
          </p:cNvPr>
          <p:cNvSpPr txBox="1"/>
          <p:nvPr/>
        </p:nvSpPr>
        <p:spPr>
          <a:xfrm>
            <a:off x="6863601" y="4891177"/>
            <a:ext cx="4587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E61A3B0-AD03-47A6-84A7-1D3249E01CE4}"/>
              </a:ext>
            </a:extLst>
          </p:cNvPr>
          <p:cNvSpPr txBox="1"/>
          <p:nvPr/>
        </p:nvSpPr>
        <p:spPr>
          <a:xfrm>
            <a:off x="6146531" y="2927757"/>
            <a:ext cx="4203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566C42-0F9C-4361-BD65-372F2960F869}"/>
              </a:ext>
            </a:extLst>
          </p:cNvPr>
          <p:cNvSpPr txBox="1"/>
          <p:nvPr/>
        </p:nvSpPr>
        <p:spPr>
          <a:xfrm>
            <a:off x="7035293" y="1530584"/>
            <a:ext cx="5004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819243366"/>
      </p:ext>
    </p:extLst>
  </p:cSld>
  <p:clrMapOvr>
    <a:masterClrMapping/>
  </p:clrMapOvr>
  <p:transition spd="slow"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B0EDAF-D259-415C-892E-F28EABE4E34E}"/>
              </a:ext>
            </a:extLst>
          </p:cNvPr>
          <p:cNvSpPr/>
          <p:nvPr/>
        </p:nvSpPr>
        <p:spPr>
          <a:xfrm>
            <a:off x="2084716" y="539150"/>
            <a:ext cx="5736567" cy="57796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674BB60-D0B5-4803-B520-6E88279F1FC9}"/>
              </a:ext>
            </a:extLst>
          </p:cNvPr>
          <p:cNvCxnSpPr>
            <a:cxnSpLocks/>
          </p:cNvCxnSpPr>
          <p:nvPr/>
        </p:nvCxnSpPr>
        <p:spPr>
          <a:xfrm flipV="1">
            <a:off x="2084716" y="539150"/>
            <a:ext cx="5736567" cy="57796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B0E798-096F-4796-957C-F2E01B0BD477}"/>
              </a:ext>
            </a:extLst>
          </p:cNvPr>
          <p:cNvCxnSpPr>
            <a:cxnSpLocks/>
            <a:stCxn id="4" idx="2"/>
            <a:endCxn id="4" idx="3"/>
          </p:cNvCxnSpPr>
          <p:nvPr/>
        </p:nvCxnSpPr>
        <p:spPr>
          <a:xfrm flipV="1">
            <a:off x="4953000" y="3429000"/>
            <a:ext cx="2868283" cy="28898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81B1F9B-06AA-4BA2-AF41-944E01A689BB}"/>
              </a:ext>
            </a:extLst>
          </p:cNvPr>
          <p:cNvCxnSpPr>
            <a:cxnSpLocks/>
          </p:cNvCxnSpPr>
          <p:nvPr/>
        </p:nvCxnSpPr>
        <p:spPr>
          <a:xfrm flipH="1" flipV="1">
            <a:off x="2084717" y="539151"/>
            <a:ext cx="4302424" cy="433477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A7CA20D-EFE4-424D-A7AD-10A054D9FABA}"/>
              </a:ext>
            </a:extLst>
          </p:cNvPr>
          <p:cNvCxnSpPr>
            <a:cxnSpLocks/>
          </p:cNvCxnSpPr>
          <p:nvPr/>
        </p:nvCxnSpPr>
        <p:spPr>
          <a:xfrm>
            <a:off x="3519577" y="4873924"/>
            <a:ext cx="286756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36BDC6B-3A1D-497B-8D45-776A96826434}"/>
              </a:ext>
            </a:extLst>
          </p:cNvPr>
          <p:cNvCxnSpPr>
            <a:cxnSpLocks/>
            <a:endCxn id="4" idx="3"/>
          </p:cNvCxnSpPr>
          <p:nvPr/>
        </p:nvCxnSpPr>
        <p:spPr>
          <a:xfrm>
            <a:off x="6387141" y="2001328"/>
            <a:ext cx="1434142" cy="142767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6A4F2E8-C1CC-40FD-87C5-6F9EB92F7FE9}"/>
              </a:ext>
            </a:extLst>
          </p:cNvPr>
          <p:cNvSpPr txBox="1"/>
          <p:nvPr/>
        </p:nvSpPr>
        <p:spPr>
          <a:xfrm>
            <a:off x="2940067" y="2927757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9522A1-08ED-456C-A56B-64F5D4FBE920}"/>
              </a:ext>
            </a:extLst>
          </p:cNvPr>
          <p:cNvSpPr txBox="1"/>
          <p:nvPr/>
        </p:nvSpPr>
        <p:spPr>
          <a:xfrm>
            <a:off x="4712388" y="3885500"/>
            <a:ext cx="4347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D38FB7-5015-47B3-A462-AD0C3A4ED3EB}"/>
              </a:ext>
            </a:extLst>
          </p:cNvPr>
          <p:cNvSpPr txBox="1"/>
          <p:nvPr/>
        </p:nvSpPr>
        <p:spPr>
          <a:xfrm>
            <a:off x="4665900" y="1047940"/>
            <a:ext cx="463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B672C1B-0557-44C0-B7EB-9E7FE2D6F920}"/>
              </a:ext>
            </a:extLst>
          </p:cNvPr>
          <p:cNvSpPr txBox="1"/>
          <p:nvPr/>
        </p:nvSpPr>
        <p:spPr>
          <a:xfrm>
            <a:off x="3995678" y="5154462"/>
            <a:ext cx="5084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644835-8CF2-460C-BEEE-590CCDA49507}"/>
              </a:ext>
            </a:extLst>
          </p:cNvPr>
          <p:cNvSpPr txBox="1"/>
          <p:nvPr/>
        </p:nvSpPr>
        <p:spPr>
          <a:xfrm>
            <a:off x="6863601" y="4891177"/>
            <a:ext cx="4587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E61A3B0-AD03-47A6-84A7-1D3249E01CE4}"/>
              </a:ext>
            </a:extLst>
          </p:cNvPr>
          <p:cNvSpPr txBox="1"/>
          <p:nvPr/>
        </p:nvSpPr>
        <p:spPr>
          <a:xfrm>
            <a:off x="6146531" y="2927757"/>
            <a:ext cx="4203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566C42-0F9C-4361-BD65-372F2960F869}"/>
              </a:ext>
            </a:extLst>
          </p:cNvPr>
          <p:cNvSpPr txBox="1"/>
          <p:nvPr/>
        </p:nvSpPr>
        <p:spPr>
          <a:xfrm>
            <a:off x="7035293" y="1530584"/>
            <a:ext cx="5004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265918040"/>
      </p:ext>
    </p:extLst>
  </p:cSld>
  <p:clrMapOvr>
    <a:masterClrMapping/>
  </p:clrMapOvr>
  <p:transition spd="slow"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B0EDAF-D259-415C-892E-F28EABE4E34E}"/>
              </a:ext>
            </a:extLst>
          </p:cNvPr>
          <p:cNvSpPr/>
          <p:nvPr/>
        </p:nvSpPr>
        <p:spPr>
          <a:xfrm>
            <a:off x="2084716" y="539150"/>
            <a:ext cx="5736567" cy="57796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674BB60-D0B5-4803-B520-6E88279F1FC9}"/>
              </a:ext>
            </a:extLst>
          </p:cNvPr>
          <p:cNvCxnSpPr>
            <a:cxnSpLocks/>
          </p:cNvCxnSpPr>
          <p:nvPr/>
        </p:nvCxnSpPr>
        <p:spPr>
          <a:xfrm flipV="1">
            <a:off x="2084716" y="539150"/>
            <a:ext cx="5736567" cy="57796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7727101"/>
      </p:ext>
    </p:extLst>
  </p:cSld>
  <p:clrMapOvr>
    <a:masterClrMapping/>
  </p:clrMapOvr>
  <p:transition spd="slow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B0EDAF-D259-415C-892E-F28EABE4E34E}"/>
              </a:ext>
            </a:extLst>
          </p:cNvPr>
          <p:cNvSpPr/>
          <p:nvPr/>
        </p:nvSpPr>
        <p:spPr>
          <a:xfrm>
            <a:off x="2084716" y="539150"/>
            <a:ext cx="5736567" cy="57796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674BB60-D0B5-4803-B520-6E88279F1FC9}"/>
              </a:ext>
            </a:extLst>
          </p:cNvPr>
          <p:cNvCxnSpPr>
            <a:cxnSpLocks/>
          </p:cNvCxnSpPr>
          <p:nvPr/>
        </p:nvCxnSpPr>
        <p:spPr>
          <a:xfrm flipV="1">
            <a:off x="2084716" y="539150"/>
            <a:ext cx="5736567" cy="57796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6A4F2E8-C1CC-40FD-87C5-6F9EB92F7FE9}"/>
              </a:ext>
            </a:extLst>
          </p:cNvPr>
          <p:cNvSpPr txBox="1"/>
          <p:nvPr/>
        </p:nvSpPr>
        <p:spPr>
          <a:xfrm>
            <a:off x="2940067" y="2927757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527472233"/>
      </p:ext>
    </p:extLst>
  </p:cSld>
  <p:clrMapOvr>
    <a:masterClrMapping/>
  </p:clrMapOvr>
  <p:transition spd="slow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B0EDAF-D259-415C-892E-F28EABE4E34E}"/>
              </a:ext>
            </a:extLst>
          </p:cNvPr>
          <p:cNvSpPr/>
          <p:nvPr/>
        </p:nvSpPr>
        <p:spPr>
          <a:xfrm>
            <a:off x="2084716" y="539150"/>
            <a:ext cx="5736567" cy="57796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674BB60-D0B5-4803-B520-6E88279F1FC9}"/>
              </a:ext>
            </a:extLst>
          </p:cNvPr>
          <p:cNvCxnSpPr>
            <a:cxnSpLocks/>
          </p:cNvCxnSpPr>
          <p:nvPr/>
        </p:nvCxnSpPr>
        <p:spPr>
          <a:xfrm flipV="1">
            <a:off x="2084716" y="539150"/>
            <a:ext cx="5736567" cy="57796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B0E798-096F-4796-957C-F2E01B0BD477}"/>
              </a:ext>
            </a:extLst>
          </p:cNvPr>
          <p:cNvCxnSpPr>
            <a:cxnSpLocks/>
            <a:stCxn id="4" idx="2"/>
            <a:endCxn id="4" idx="3"/>
          </p:cNvCxnSpPr>
          <p:nvPr/>
        </p:nvCxnSpPr>
        <p:spPr>
          <a:xfrm flipV="1">
            <a:off x="4953000" y="3429000"/>
            <a:ext cx="2868283" cy="28898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6A4F2E8-C1CC-40FD-87C5-6F9EB92F7FE9}"/>
              </a:ext>
            </a:extLst>
          </p:cNvPr>
          <p:cNvSpPr txBox="1"/>
          <p:nvPr/>
        </p:nvSpPr>
        <p:spPr>
          <a:xfrm>
            <a:off x="2940067" y="2927757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283576657"/>
      </p:ext>
    </p:extLst>
  </p:cSld>
  <p:clrMapOvr>
    <a:masterClrMapping/>
  </p:clrMapOvr>
  <p:transition spd="slow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B0EDAF-D259-415C-892E-F28EABE4E34E}"/>
              </a:ext>
            </a:extLst>
          </p:cNvPr>
          <p:cNvSpPr/>
          <p:nvPr/>
        </p:nvSpPr>
        <p:spPr>
          <a:xfrm>
            <a:off x="2084716" y="539150"/>
            <a:ext cx="5736567" cy="57796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674BB60-D0B5-4803-B520-6E88279F1FC9}"/>
              </a:ext>
            </a:extLst>
          </p:cNvPr>
          <p:cNvCxnSpPr>
            <a:cxnSpLocks/>
          </p:cNvCxnSpPr>
          <p:nvPr/>
        </p:nvCxnSpPr>
        <p:spPr>
          <a:xfrm flipV="1">
            <a:off x="2084716" y="539150"/>
            <a:ext cx="5736567" cy="57796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B0E798-096F-4796-957C-F2E01B0BD477}"/>
              </a:ext>
            </a:extLst>
          </p:cNvPr>
          <p:cNvCxnSpPr>
            <a:cxnSpLocks/>
            <a:stCxn id="4" idx="2"/>
            <a:endCxn id="4" idx="3"/>
          </p:cNvCxnSpPr>
          <p:nvPr/>
        </p:nvCxnSpPr>
        <p:spPr>
          <a:xfrm flipV="1">
            <a:off x="4953000" y="3429000"/>
            <a:ext cx="2868283" cy="28898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6A4F2E8-C1CC-40FD-87C5-6F9EB92F7FE9}"/>
              </a:ext>
            </a:extLst>
          </p:cNvPr>
          <p:cNvSpPr txBox="1"/>
          <p:nvPr/>
        </p:nvSpPr>
        <p:spPr>
          <a:xfrm>
            <a:off x="2940067" y="2927757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644835-8CF2-460C-BEEE-590CCDA49507}"/>
              </a:ext>
            </a:extLst>
          </p:cNvPr>
          <p:cNvSpPr txBox="1"/>
          <p:nvPr/>
        </p:nvSpPr>
        <p:spPr>
          <a:xfrm>
            <a:off x="6863601" y="4891177"/>
            <a:ext cx="4587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030119045"/>
      </p:ext>
    </p:extLst>
  </p:cSld>
  <p:clrMapOvr>
    <a:masterClrMapping/>
  </p:clrMapOvr>
  <p:transition spd="slow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B0EDAF-D259-415C-892E-F28EABE4E34E}"/>
              </a:ext>
            </a:extLst>
          </p:cNvPr>
          <p:cNvSpPr/>
          <p:nvPr/>
        </p:nvSpPr>
        <p:spPr>
          <a:xfrm>
            <a:off x="2084716" y="539150"/>
            <a:ext cx="5736567" cy="57796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674BB60-D0B5-4803-B520-6E88279F1FC9}"/>
              </a:ext>
            </a:extLst>
          </p:cNvPr>
          <p:cNvCxnSpPr>
            <a:cxnSpLocks/>
          </p:cNvCxnSpPr>
          <p:nvPr/>
        </p:nvCxnSpPr>
        <p:spPr>
          <a:xfrm flipV="1">
            <a:off x="2084716" y="539150"/>
            <a:ext cx="5736567" cy="57796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B0E798-096F-4796-957C-F2E01B0BD477}"/>
              </a:ext>
            </a:extLst>
          </p:cNvPr>
          <p:cNvCxnSpPr>
            <a:cxnSpLocks/>
            <a:stCxn id="4" idx="2"/>
            <a:endCxn id="4" idx="3"/>
          </p:cNvCxnSpPr>
          <p:nvPr/>
        </p:nvCxnSpPr>
        <p:spPr>
          <a:xfrm flipV="1">
            <a:off x="4953000" y="3429000"/>
            <a:ext cx="2868283" cy="28898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81B1F9B-06AA-4BA2-AF41-944E01A689BB}"/>
              </a:ext>
            </a:extLst>
          </p:cNvPr>
          <p:cNvCxnSpPr>
            <a:cxnSpLocks/>
          </p:cNvCxnSpPr>
          <p:nvPr/>
        </p:nvCxnSpPr>
        <p:spPr>
          <a:xfrm flipH="1" flipV="1">
            <a:off x="2084717" y="539151"/>
            <a:ext cx="4302424" cy="433477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6A4F2E8-C1CC-40FD-87C5-6F9EB92F7FE9}"/>
              </a:ext>
            </a:extLst>
          </p:cNvPr>
          <p:cNvSpPr txBox="1"/>
          <p:nvPr/>
        </p:nvSpPr>
        <p:spPr>
          <a:xfrm>
            <a:off x="2940067" y="2927757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644835-8CF2-460C-BEEE-590CCDA49507}"/>
              </a:ext>
            </a:extLst>
          </p:cNvPr>
          <p:cNvSpPr txBox="1"/>
          <p:nvPr/>
        </p:nvSpPr>
        <p:spPr>
          <a:xfrm>
            <a:off x="6863601" y="4891177"/>
            <a:ext cx="4587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691595591"/>
      </p:ext>
    </p:extLst>
  </p:cSld>
  <p:clrMapOvr>
    <a:masterClrMapping/>
  </p:clrMapOvr>
  <p:transition spd="slow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B0EDAF-D259-415C-892E-F28EABE4E34E}"/>
              </a:ext>
            </a:extLst>
          </p:cNvPr>
          <p:cNvSpPr/>
          <p:nvPr/>
        </p:nvSpPr>
        <p:spPr>
          <a:xfrm>
            <a:off x="2084716" y="539150"/>
            <a:ext cx="5736567" cy="57796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674BB60-D0B5-4803-B520-6E88279F1FC9}"/>
              </a:ext>
            </a:extLst>
          </p:cNvPr>
          <p:cNvCxnSpPr>
            <a:cxnSpLocks/>
          </p:cNvCxnSpPr>
          <p:nvPr/>
        </p:nvCxnSpPr>
        <p:spPr>
          <a:xfrm flipV="1">
            <a:off x="2084716" y="539150"/>
            <a:ext cx="5736567" cy="57796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B0E798-096F-4796-957C-F2E01B0BD477}"/>
              </a:ext>
            </a:extLst>
          </p:cNvPr>
          <p:cNvCxnSpPr>
            <a:cxnSpLocks/>
            <a:stCxn id="4" idx="2"/>
            <a:endCxn id="4" idx="3"/>
          </p:cNvCxnSpPr>
          <p:nvPr/>
        </p:nvCxnSpPr>
        <p:spPr>
          <a:xfrm flipV="1">
            <a:off x="4953000" y="3429000"/>
            <a:ext cx="2868283" cy="28898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81B1F9B-06AA-4BA2-AF41-944E01A689BB}"/>
              </a:ext>
            </a:extLst>
          </p:cNvPr>
          <p:cNvCxnSpPr>
            <a:cxnSpLocks/>
          </p:cNvCxnSpPr>
          <p:nvPr/>
        </p:nvCxnSpPr>
        <p:spPr>
          <a:xfrm flipH="1" flipV="1">
            <a:off x="2084717" y="539151"/>
            <a:ext cx="4302424" cy="433477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6A4F2E8-C1CC-40FD-87C5-6F9EB92F7FE9}"/>
              </a:ext>
            </a:extLst>
          </p:cNvPr>
          <p:cNvSpPr txBox="1"/>
          <p:nvPr/>
        </p:nvSpPr>
        <p:spPr>
          <a:xfrm>
            <a:off x="2940067" y="2927757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D38FB7-5015-47B3-A462-AD0C3A4ED3EB}"/>
              </a:ext>
            </a:extLst>
          </p:cNvPr>
          <p:cNvSpPr txBox="1"/>
          <p:nvPr/>
        </p:nvSpPr>
        <p:spPr>
          <a:xfrm>
            <a:off x="4665900" y="1047940"/>
            <a:ext cx="463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644835-8CF2-460C-BEEE-590CCDA49507}"/>
              </a:ext>
            </a:extLst>
          </p:cNvPr>
          <p:cNvSpPr txBox="1"/>
          <p:nvPr/>
        </p:nvSpPr>
        <p:spPr>
          <a:xfrm>
            <a:off x="6863601" y="4891177"/>
            <a:ext cx="4587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4268888295"/>
      </p:ext>
    </p:extLst>
  </p:cSld>
  <p:clrMapOvr>
    <a:masterClrMapping/>
  </p:clrMapOvr>
  <p:transition spd="slow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B0EDAF-D259-415C-892E-F28EABE4E34E}"/>
              </a:ext>
            </a:extLst>
          </p:cNvPr>
          <p:cNvSpPr/>
          <p:nvPr/>
        </p:nvSpPr>
        <p:spPr>
          <a:xfrm>
            <a:off x="2084716" y="539150"/>
            <a:ext cx="5736567" cy="57796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674BB60-D0B5-4803-B520-6E88279F1FC9}"/>
              </a:ext>
            </a:extLst>
          </p:cNvPr>
          <p:cNvCxnSpPr>
            <a:cxnSpLocks/>
          </p:cNvCxnSpPr>
          <p:nvPr/>
        </p:nvCxnSpPr>
        <p:spPr>
          <a:xfrm flipV="1">
            <a:off x="2084716" y="539150"/>
            <a:ext cx="5736567" cy="57796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B0E798-096F-4796-957C-F2E01B0BD477}"/>
              </a:ext>
            </a:extLst>
          </p:cNvPr>
          <p:cNvCxnSpPr>
            <a:cxnSpLocks/>
            <a:stCxn id="4" idx="2"/>
            <a:endCxn id="4" idx="3"/>
          </p:cNvCxnSpPr>
          <p:nvPr/>
        </p:nvCxnSpPr>
        <p:spPr>
          <a:xfrm flipV="1">
            <a:off x="4953000" y="3429000"/>
            <a:ext cx="2868283" cy="28898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81B1F9B-06AA-4BA2-AF41-944E01A689BB}"/>
              </a:ext>
            </a:extLst>
          </p:cNvPr>
          <p:cNvCxnSpPr>
            <a:cxnSpLocks/>
          </p:cNvCxnSpPr>
          <p:nvPr/>
        </p:nvCxnSpPr>
        <p:spPr>
          <a:xfrm flipH="1" flipV="1">
            <a:off x="2084717" y="539151"/>
            <a:ext cx="4302424" cy="433477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36BDC6B-3A1D-497B-8D45-776A96826434}"/>
              </a:ext>
            </a:extLst>
          </p:cNvPr>
          <p:cNvCxnSpPr>
            <a:cxnSpLocks/>
            <a:endCxn id="4" idx="3"/>
          </p:cNvCxnSpPr>
          <p:nvPr/>
        </p:nvCxnSpPr>
        <p:spPr>
          <a:xfrm>
            <a:off x="6387141" y="2001328"/>
            <a:ext cx="1434142" cy="142767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6A4F2E8-C1CC-40FD-87C5-6F9EB92F7FE9}"/>
              </a:ext>
            </a:extLst>
          </p:cNvPr>
          <p:cNvSpPr txBox="1"/>
          <p:nvPr/>
        </p:nvSpPr>
        <p:spPr>
          <a:xfrm>
            <a:off x="2940067" y="2927757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D38FB7-5015-47B3-A462-AD0C3A4ED3EB}"/>
              </a:ext>
            </a:extLst>
          </p:cNvPr>
          <p:cNvSpPr txBox="1"/>
          <p:nvPr/>
        </p:nvSpPr>
        <p:spPr>
          <a:xfrm>
            <a:off x="4665900" y="1047940"/>
            <a:ext cx="463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644835-8CF2-460C-BEEE-590CCDA49507}"/>
              </a:ext>
            </a:extLst>
          </p:cNvPr>
          <p:cNvSpPr txBox="1"/>
          <p:nvPr/>
        </p:nvSpPr>
        <p:spPr>
          <a:xfrm>
            <a:off x="6863601" y="4891177"/>
            <a:ext cx="4587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636226857"/>
      </p:ext>
    </p:extLst>
  </p:cSld>
  <p:clrMapOvr>
    <a:masterClrMapping/>
  </p:clrMapOvr>
  <p:transition spd="slow"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B0EDAF-D259-415C-892E-F28EABE4E34E}"/>
              </a:ext>
            </a:extLst>
          </p:cNvPr>
          <p:cNvSpPr/>
          <p:nvPr/>
        </p:nvSpPr>
        <p:spPr>
          <a:xfrm>
            <a:off x="2084716" y="539150"/>
            <a:ext cx="5736567" cy="57796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674BB60-D0B5-4803-B520-6E88279F1FC9}"/>
              </a:ext>
            </a:extLst>
          </p:cNvPr>
          <p:cNvCxnSpPr>
            <a:cxnSpLocks/>
          </p:cNvCxnSpPr>
          <p:nvPr/>
        </p:nvCxnSpPr>
        <p:spPr>
          <a:xfrm flipV="1">
            <a:off x="2084716" y="539150"/>
            <a:ext cx="5736567" cy="57796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B0E798-096F-4796-957C-F2E01B0BD477}"/>
              </a:ext>
            </a:extLst>
          </p:cNvPr>
          <p:cNvCxnSpPr>
            <a:cxnSpLocks/>
            <a:stCxn id="4" idx="2"/>
            <a:endCxn id="4" idx="3"/>
          </p:cNvCxnSpPr>
          <p:nvPr/>
        </p:nvCxnSpPr>
        <p:spPr>
          <a:xfrm flipV="1">
            <a:off x="4953000" y="3429000"/>
            <a:ext cx="2868283" cy="28898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81B1F9B-06AA-4BA2-AF41-944E01A689BB}"/>
              </a:ext>
            </a:extLst>
          </p:cNvPr>
          <p:cNvCxnSpPr>
            <a:cxnSpLocks/>
          </p:cNvCxnSpPr>
          <p:nvPr/>
        </p:nvCxnSpPr>
        <p:spPr>
          <a:xfrm flipH="1" flipV="1">
            <a:off x="2084717" y="539151"/>
            <a:ext cx="4302424" cy="433477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36BDC6B-3A1D-497B-8D45-776A96826434}"/>
              </a:ext>
            </a:extLst>
          </p:cNvPr>
          <p:cNvCxnSpPr>
            <a:cxnSpLocks/>
            <a:endCxn id="4" idx="3"/>
          </p:cNvCxnSpPr>
          <p:nvPr/>
        </p:nvCxnSpPr>
        <p:spPr>
          <a:xfrm>
            <a:off x="6387141" y="2001328"/>
            <a:ext cx="1434142" cy="142767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6A4F2E8-C1CC-40FD-87C5-6F9EB92F7FE9}"/>
              </a:ext>
            </a:extLst>
          </p:cNvPr>
          <p:cNvSpPr txBox="1"/>
          <p:nvPr/>
        </p:nvSpPr>
        <p:spPr>
          <a:xfrm>
            <a:off x="2940067" y="2927757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D38FB7-5015-47B3-A462-AD0C3A4ED3EB}"/>
              </a:ext>
            </a:extLst>
          </p:cNvPr>
          <p:cNvSpPr txBox="1"/>
          <p:nvPr/>
        </p:nvSpPr>
        <p:spPr>
          <a:xfrm>
            <a:off x="4665900" y="1047940"/>
            <a:ext cx="463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644835-8CF2-460C-BEEE-590CCDA49507}"/>
              </a:ext>
            </a:extLst>
          </p:cNvPr>
          <p:cNvSpPr txBox="1"/>
          <p:nvPr/>
        </p:nvSpPr>
        <p:spPr>
          <a:xfrm>
            <a:off x="6863601" y="4891177"/>
            <a:ext cx="4587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566C42-0F9C-4361-BD65-372F2960F869}"/>
              </a:ext>
            </a:extLst>
          </p:cNvPr>
          <p:cNvSpPr txBox="1"/>
          <p:nvPr/>
        </p:nvSpPr>
        <p:spPr>
          <a:xfrm>
            <a:off x="7035293" y="1530584"/>
            <a:ext cx="5004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dirty="0">
                <a:solidFill>
                  <a:srgbClr val="FF0000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933952959"/>
      </p:ext>
    </p:extLst>
  </p:cSld>
  <p:clrMapOvr>
    <a:masterClrMapping/>
  </p:clrMapOvr>
  <p:transition spd="slow" advClick="0"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1F68F06FE3A546BE6012EF221659D1" ma:contentTypeVersion="11" ma:contentTypeDescription="Create a new document." ma:contentTypeScope="" ma:versionID="f3fe37b2154f92acaef4da653694f917">
  <xsd:schema xmlns:xsd="http://www.w3.org/2001/XMLSchema" xmlns:xs="http://www.w3.org/2001/XMLSchema" xmlns:p="http://schemas.microsoft.com/office/2006/metadata/properties" xmlns:ns3="cf93f7d5-6da8-4d9b-b5ab-d6894698770d" targetNamespace="http://schemas.microsoft.com/office/2006/metadata/properties" ma:root="true" ma:fieldsID="ff2c8b59a9a4652fb703d2cc15bacabe" ns3:_="">
    <xsd:import namespace="cf93f7d5-6da8-4d9b-b5ab-d6894698770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93f7d5-6da8-4d9b-b5ab-d689469877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C4CC52-3821-4850-9429-4AEA9B261409}">
  <ds:schemaRefs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cf93f7d5-6da8-4d9b-b5ab-d6894698770d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5E68F38-3891-47E5-9A11-DB667D2885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27019F7-81F9-44F1-BB8E-CEB7FD31FC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93f7d5-6da8-4d9b-b5ab-d689469877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38</Words>
  <Application>Microsoft Office PowerPoint</Application>
  <PresentationFormat>A4 Paper (210x297 mm)</PresentationFormat>
  <Paragraphs>38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Brendan Jacobs</dc:creator>
  <cp:lastModifiedBy>Brendan Jacobs</cp:lastModifiedBy>
  <cp:revision>1</cp:revision>
  <dcterms:created xsi:type="dcterms:W3CDTF">2022-08-07T23:20:21Z</dcterms:created>
  <dcterms:modified xsi:type="dcterms:W3CDTF">2023-12-11T03:58:49Z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0x010100471F68F06FE3A546BE6012EF221659D1</vt:lpwstr>
  </property>
</Properties>
</file>